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1" r:id="rId3"/>
    <p:sldId id="288" r:id="rId4"/>
    <p:sldId id="272" r:id="rId5"/>
    <p:sldId id="274" r:id="rId6"/>
    <p:sldId id="273" r:id="rId7"/>
    <p:sldId id="275" r:id="rId8"/>
    <p:sldId id="277" r:id="rId9"/>
    <p:sldId id="279" r:id="rId10"/>
    <p:sldId id="278" r:id="rId11"/>
    <p:sldId id="280" r:id="rId12"/>
    <p:sldId id="285" r:id="rId13"/>
    <p:sldId id="286" r:id="rId14"/>
    <p:sldId id="287" r:id="rId15"/>
    <p:sldId id="282" r:id="rId16"/>
    <p:sldId id="289" r:id="rId17"/>
    <p:sldId id="281" r:id="rId18"/>
    <p:sldId id="283" r:id="rId19"/>
    <p:sldId id="276" r:id="rId20"/>
    <p:sldId id="290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F2324F-BD26-4FAC-A73F-9786D2B87BAB}" v="587" dt="2024-04-10T17:10:15.9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95906" autoAdjust="0"/>
  </p:normalViewPr>
  <p:slideViewPr>
    <p:cSldViewPr snapToGrid="0" showGuides="1">
      <p:cViewPr varScale="1">
        <p:scale>
          <a:sx n="77" d="100"/>
          <a:sy n="77" d="100"/>
        </p:scale>
        <p:origin x="677" y="43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Syrewicze" userId="78c0c1d9-3349-45a2-b463-590e5b83c448" providerId="ADAL" clId="{72F2324F-BD26-4FAC-A73F-9786D2B87BAB}"/>
    <pc:docChg chg="undo custSel addSld delSld modSld sldOrd modMainMaster modShowInfo">
      <pc:chgData name="Andy Syrewicze" userId="78c0c1d9-3349-45a2-b463-590e5b83c448" providerId="ADAL" clId="{72F2324F-BD26-4FAC-A73F-9786D2B87BAB}" dt="2024-04-10T20:30:48.056" v="3724" actId="20577"/>
      <pc:docMkLst>
        <pc:docMk/>
      </pc:docMkLst>
      <pc:sldChg chg="addSp modSp mod modTransition">
        <pc:chgData name="Andy Syrewicze" userId="78c0c1d9-3349-45a2-b463-590e5b83c448" providerId="ADAL" clId="{72F2324F-BD26-4FAC-A73F-9786D2B87BAB}" dt="2024-04-10T17:10:15.925" v="3686"/>
        <pc:sldMkLst>
          <pc:docMk/>
          <pc:sldMk cId="3331109375" sldId="256"/>
        </pc:sldMkLst>
        <pc:spChg chg="mod">
          <ac:chgData name="Andy Syrewicze" userId="78c0c1d9-3349-45a2-b463-590e5b83c448" providerId="ADAL" clId="{72F2324F-BD26-4FAC-A73F-9786D2B87BAB}" dt="2024-04-06T20:31:32.106" v="250" actId="1076"/>
          <ac:spMkLst>
            <pc:docMk/>
            <pc:sldMk cId="3331109375" sldId="256"/>
            <ac:spMk id="22" creationId="{D73641AE-B080-7FF6-1C78-E41F6FD55660}"/>
          </ac:spMkLst>
        </pc:spChg>
        <pc:spChg chg="mod">
          <ac:chgData name="Andy Syrewicze" userId="78c0c1d9-3349-45a2-b463-590e5b83c448" providerId="ADAL" clId="{72F2324F-BD26-4FAC-A73F-9786D2B87BAB}" dt="2024-04-06T20:33:58.393" v="387" actId="20577"/>
          <ac:spMkLst>
            <pc:docMk/>
            <pc:sldMk cId="3331109375" sldId="256"/>
            <ac:spMk id="23" creationId="{9ED6FF6D-E209-303E-C09F-D0BED1E668CB}"/>
          </ac:spMkLst>
        </pc:spChg>
        <pc:spChg chg="mod">
          <ac:chgData name="Andy Syrewicze" userId="78c0c1d9-3349-45a2-b463-590e5b83c448" providerId="ADAL" clId="{72F2324F-BD26-4FAC-A73F-9786D2B87BAB}" dt="2024-04-10T04:06:59.081" v="2868" actId="20577"/>
          <ac:spMkLst>
            <pc:docMk/>
            <pc:sldMk cId="3331109375" sldId="256"/>
            <ac:spMk id="27" creationId="{A26ABA97-73EA-77D4-BF16-AECA3FC29EBF}"/>
          </ac:spMkLst>
        </pc:spChg>
        <pc:spChg chg="add mod">
          <ac:chgData name="Andy Syrewicze" userId="78c0c1d9-3349-45a2-b463-590e5b83c448" providerId="ADAL" clId="{72F2324F-BD26-4FAC-A73F-9786D2B87BAB}" dt="2024-04-06T20:33:46.145" v="373" actId="207"/>
          <ac:spMkLst>
            <pc:docMk/>
            <pc:sldMk cId="3331109375" sldId="256"/>
            <ac:spMk id="28" creationId="{D039472D-9B6B-2258-8637-6C0863F76DC0}"/>
          </ac:spMkLst>
        </pc:spChg>
      </pc:sldChg>
      <pc:sldChg chg="modTransition">
        <pc:chgData name="Andy Syrewicze" userId="78c0c1d9-3349-45a2-b463-590e5b83c448" providerId="ADAL" clId="{72F2324F-BD26-4FAC-A73F-9786D2B87BAB}" dt="2024-04-10T17:10:15.925" v="3686"/>
        <pc:sldMkLst>
          <pc:docMk/>
          <pc:sldMk cId="194438742" sldId="270"/>
        </pc:sldMkLst>
      </pc:sldChg>
      <pc:sldChg chg="addSp delSp modSp mod modTransition">
        <pc:chgData name="Andy Syrewicze" userId="78c0c1d9-3349-45a2-b463-590e5b83c448" providerId="ADAL" clId="{72F2324F-BD26-4FAC-A73F-9786D2B87BAB}" dt="2024-04-10T17:10:15.925" v="3686"/>
        <pc:sldMkLst>
          <pc:docMk/>
          <pc:sldMk cId="158319760" sldId="271"/>
        </pc:sldMkLst>
        <pc:spChg chg="del">
          <ac:chgData name="Andy Syrewicze" userId="78c0c1d9-3349-45a2-b463-590e5b83c448" providerId="ADAL" clId="{72F2324F-BD26-4FAC-A73F-9786D2B87BAB}" dt="2024-04-06T20:38:29.704" v="473" actId="478"/>
          <ac:spMkLst>
            <pc:docMk/>
            <pc:sldMk cId="158319760" sldId="271"/>
            <ac:spMk id="2" creationId="{9B19AB3D-FC55-EC05-59A1-32359151A7A7}"/>
          </ac:spMkLst>
        </pc:spChg>
        <pc:spChg chg="add del mod">
          <ac:chgData name="Andy Syrewicze" userId="78c0c1d9-3349-45a2-b463-590e5b83c448" providerId="ADAL" clId="{72F2324F-BD26-4FAC-A73F-9786D2B87BAB}" dt="2024-04-06T20:38:31.551" v="474" actId="478"/>
          <ac:spMkLst>
            <pc:docMk/>
            <pc:sldMk cId="158319760" sldId="271"/>
            <ac:spMk id="4" creationId="{2286CDCF-059F-BFE7-1D28-DF9DBCA39F6D}"/>
          </ac:spMkLst>
        </pc:spChg>
        <pc:spChg chg="add">
          <ac:chgData name="Andy Syrewicze" userId="78c0c1d9-3349-45a2-b463-590e5b83c448" providerId="ADAL" clId="{72F2324F-BD26-4FAC-A73F-9786D2B87BAB}" dt="2024-04-06T20:38:34.015" v="475"/>
          <ac:spMkLst>
            <pc:docMk/>
            <pc:sldMk cId="158319760" sldId="271"/>
            <ac:spMk id="5" creationId="{3B453D06-9ED9-2B9E-D79E-394FD9AC6CE9}"/>
          </ac:spMkLst>
        </pc:spChg>
        <pc:spChg chg="add mod">
          <ac:chgData name="Andy Syrewicze" userId="78c0c1d9-3349-45a2-b463-590e5b83c448" providerId="ADAL" clId="{72F2324F-BD26-4FAC-A73F-9786D2B87BAB}" dt="2024-04-06T20:38:47.528" v="478" actId="14100"/>
          <ac:spMkLst>
            <pc:docMk/>
            <pc:sldMk cId="158319760" sldId="271"/>
            <ac:spMk id="6" creationId="{BAE0556B-2710-03F2-2B69-5F7EB92C24E9}"/>
          </ac:spMkLst>
        </pc:spChg>
        <pc:spChg chg="add del mod ord topLvl">
          <ac:chgData name="Andy Syrewicze" userId="78c0c1d9-3349-45a2-b463-590e5b83c448" providerId="ADAL" clId="{72F2324F-BD26-4FAC-A73F-9786D2B87BAB}" dt="2024-04-10T04:06:18.585" v="2840" actId="478"/>
          <ac:spMkLst>
            <pc:docMk/>
            <pc:sldMk cId="158319760" sldId="271"/>
            <ac:spMk id="9" creationId="{7B801678-9DF2-4C28-637F-AFE503A651EC}"/>
          </ac:spMkLst>
        </pc:spChg>
        <pc:grpChg chg="add del mod">
          <ac:chgData name="Andy Syrewicze" userId="78c0c1d9-3349-45a2-b463-590e5b83c448" providerId="ADAL" clId="{72F2324F-BD26-4FAC-A73F-9786D2B87BAB}" dt="2024-04-10T04:05:55.440" v="2834" actId="478"/>
          <ac:grpSpMkLst>
            <pc:docMk/>
            <pc:sldMk cId="158319760" sldId="271"/>
            <ac:grpSpMk id="10" creationId="{D36C5B01-C544-B4E6-9EBC-01B75D2800BF}"/>
          </ac:grpSpMkLst>
        </pc:grpChg>
        <pc:picChg chg="add mod">
          <ac:chgData name="Andy Syrewicze" userId="78c0c1d9-3349-45a2-b463-590e5b83c448" providerId="ADAL" clId="{72F2324F-BD26-4FAC-A73F-9786D2B87BAB}" dt="2024-04-10T04:06:30.785" v="2843" actId="1076"/>
          <ac:picMkLst>
            <pc:docMk/>
            <pc:sldMk cId="158319760" sldId="271"/>
            <ac:picMk id="3" creationId="{0C3348DC-F50C-6184-745A-64FB9E64340C}"/>
          </ac:picMkLst>
        </pc:picChg>
        <pc:picChg chg="add del mod topLvl">
          <ac:chgData name="Andy Syrewicze" userId="78c0c1d9-3349-45a2-b463-590e5b83c448" providerId="ADAL" clId="{72F2324F-BD26-4FAC-A73F-9786D2B87BAB}" dt="2024-04-10T04:05:55.440" v="2834" actId="478"/>
          <ac:picMkLst>
            <pc:docMk/>
            <pc:sldMk cId="158319760" sldId="271"/>
            <ac:picMk id="8" creationId="{88C573AC-F065-CE1D-86DD-CB9E5329529D}"/>
          </ac:picMkLst>
        </pc:picChg>
      </pc:sldChg>
      <pc:sldChg chg="addSp delSp modSp new mod modTransition modAnim">
        <pc:chgData name="Andy Syrewicze" userId="78c0c1d9-3349-45a2-b463-590e5b83c448" providerId="ADAL" clId="{72F2324F-BD26-4FAC-A73F-9786D2B87BAB}" dt="2024-04-10T17:10:15.925" v="3686"/>
        <pc:sldMkLst>
          <pc:docMk/>
          <pc:sldMk cId="2139954059" sldId="272"/>
        </pc:sldMkLst>
        <pc:spChg chg="del">
          <ac:chgData name="Andy Syrewicze" userId="78c0c1d9-3349-45a2-b463-590e5b83c448" providerId="ADAL" clId="{72F2324F-BD26-4FAC-A73F-9786D2B87BAB}" dt="2024-04-06T20:20:54.530" v="3" actId="478"/>
          <ac:spMkLst>
            <pc:docMk/>
            <pc:sldMk cId="2139954059" sldId="272"/>
            <ac:spMk id="2" creationId="{E0703DC2-6577-B99D-4A87-8DB9E64E8025}"/>
          </ac:spMkLst>
        </pc:spChg>
        <pc:spChg chg="add mod">
          <ac:chgData name="Andy Syrewicze" userId="78c0c1d9-3349-45a2-b463-590e5b83c448" providerId="ADAL" clId="{72F2324F-BD26-4FAC-A73F-9786D2B87BAB}" dt="2024-04-07T03:07:09.445" v="1752" actId="20577"/>
          <ac:spMkLst>
            <pc:docMk/>
            <pc:sldMk cId="2139954059" sldId="272"/>
            <ac:spMk id="3" creationId="{2E90FB8C-88A3-F69C-1FB7-9BA731A191EE}"/>
          </ac:spMkLst>
        </pc:spChg>
        <pc:spChg chg="add del mod">
          <ac:chgData name="Andy Syrewicze" userId="78c0c1d9-3349-45a2-b463-590e5b83c448" providerId="ADAL" clId="{72F2324F-BD26-4FAC-A73F-9786D2B87BAB}" dt="2024-04-06T20:24:41.658" v="6" actId="478"/>
          <ac:spMkLst>
            <pc:docMk/>
            <pc:sldMk cId="2139954059" sldId="272"/>
            <ac:spMk id="4" creationId="{A6C6E1F8-2612-3106-4745-B74D05264DD3}"/>
          </ac:spMkLst>
        </pc:spChg>
        <pc:spChg chg="add mod">
          <ac:chgData name="Andy Syrewicze" userId="78c0c1d9-3349-45a2-b463-590e5b83c448" providerId="ADAL" clId="{72F2324F-BD26-4FAC-A73F-9786D2B87BAB}" dt="2024-04-06T20:27:00.320" v="106" actId="1076"/>
          <ac:spMkLst>
            <pc:docMk/>
            <pc:sldMk cId="2139954059" sldId="272"/>
            <ac:spMk id="6" creationId="{2A9D1585-CFF3-5170-A4EC-37799FF44858}"/>
          </ac:spMkLst>
        </pc:spChg>
        <pc:spChg chg="add mod">
          <ac:chgData name="Andy Syrewicze" userId="78c0c1d9-3349-45a2-b463-590e5b83c448" providerId="ADAL" clId="{72F2324F-BD26-4FAC-A73F-9786D2B87BAB}" dt="2024-04-07T03:05:41.742" v="1728"/>
          <ac:spMkLst>
            <pc:docMk/>
            <pc:sldMk cId="2139954059" sldId="272"/>
            <ac:spMk id="9" creationId="{93EC73AD-135D-43C5-9A7A-0AE264ECEE76}"/>
          </ac:spMkLst>
        </pc:spChg>
        <pc:spChg chg="add mod ord">
          <ac:chgData name="Andy Syrewicze" userId="78c0c1d9-3349-45a2-b463-590e5b83c448" providerId="ADAL" clId="{72F2324F-BD26-4FAC-A73F-9786D2B87BAB}" dt="2024-04-10T04:07:27.004" v="2869" actId="1076"/>
          <ac:spMkLst>
            <pc:docMk/>
            <pc:sldMk cId="2139954059" sldId="272"/>
            <ac:spMk id="10" creationId="{E374D85E-C575-9929-0E41-8A038F311F82}"/>
          </ac:spMkLst>
        </pc:spChg>
        <pc:picChg chg="add mod">
          <ac:chgData name="Andy Syrewicze" userId="78c0c1d9-3349-45a2-b463-590e5b83c448" providerId="ADAL" clId="{72F2324F-BD26-4FAC-A73F-9786D2B87BAB}" dt="2024-04-06T20:28:11.081" v="194" actId="1076"/>
          <ac:picMkLst>
            <pc:docMk/>
            <pc:sldMk cId="2139954059" sldId="272"/>
            <ac:picMk id="5" creationId="{499D4657-17E0-E282-CCB6-8B0AAEC697FA}"/>
          </ac:picMkLst>
        </pc:picChg>
        <pc:picChg chg="add mod">
          <ac:chgData name="Andy Syrewicze" userId="78c0c1d9-3349-45a2-b463-590e5b83c448" providerId="ADAL" clId="{72F2324F-BD26-4FAC-A73F-9786D2B87BAB}" dt="2024-04-06T20:27:26.384" v="109" actId="1076"/>
          <ac:picMkLst>
            <pc:docMk/>
            <pc:sldMk cId="2139954059" sldId="272"/>
            <ac:picMk id="7" creationId="{1031A8B2-14AC-2C86-F3B4-331840D0B876}"/>
          </ac:picMkLst>
        </pc:picChg>
        <pc:picChg chg="add">
          <ac:chgData name="Andy Syrewicze" userId="78c0c1d9-3349-45a2-b463-590e5b83c448" providerId="ADAL" clId="{72F2324F-BD26-4FAC-A73F-9786D2B87BAB}" dt="2024-04-06T20:23:09.977" v="4"/>
          <ac:picMkLst>
            <pc:docMk/>
            <pc:sldMk cId="2139954059" sldId="272"/>
            <ac:picMk id="1026" creationId="{983B3881-F0D1-B7F9-14F2-41BFCEDD3864}"/>
          </ac:picMkLst>
        </pc:picChg>
        <pc:picChg chg="add">
          <ac:chgData name="Andy Syrewicze" userId="78c0c1d9-3349-45a2-b463-590e5b83c448" providerId="ADAL" clId="{72F2324F-BD26-4FAC-A73F-9786D2B87BAB}" dt="2024-04-06T20:23:09.977" v="4"/>
          <ac:picMkLst>
            <pc:docMk/>
            <pc:sldMk cId="2139954059" sldId="272"/>
            <ac:picMk id="1027" creationId="{40774BC8-749E-BE99-7922-FC41F8366E0B}"/>
          </ac:picMkLst>
        </pc:picChg>
        <pc:cxnChg chg="add mod">
          <ac:chgData name="Andy Syrewicze" userId="78c0c1d9-3349-45a2-b463-590e5b83c448" providerId="ADAL" clId="{72F2324F-BD26-4FAC-A73F-9786D2B87BAB}" dt="2024-04-07T03:05:18.061" v="1726"/>
          <ac:cxnSpMkLst>
            <pc:docMk/>
            <pc:sldMk cId="2139954059" sldId="272"/>
            <ac:cxnSpMk id="8" creationId="{936AA93B-7DD6-710D-3904-AD7118CA666D}"/>
          </ac:cxnSpMkLst>
        </pc:cxnChg>
      </pc:sldChg>
      <pc:sldChg chg="new del">
        <pc:chgData name="Andy Syrewicze" userId="78c0c1d9-3349-45a2-b463-590e5b83c448" providerId="ADAL" clId="{72F2324F-BD26-4FAC-A73F-9786D2B87BAB}" dt="2024-04-06T20:20:42.903" v="1" actId="680"/>
        <pc:sldMkLst>
          <pc:docMk/>
          <pc:sldMk cId="3032935687" sldId="272"/>
        </pc:sldMkLst>
      </pc:sldChg>
      <pc:sldChg chg="addSp delSp modSp new mod modTransition modAnim">
        <pc:chgData name="Andy Syrewicze" userId="78c0c1d9-3349-45a2-b463-590e5b83c448" providerId="ADAL" clId="{72F2324F-BD26-4FAC-A73F-9786D2B87BAB}" dt="2024-04-10T17:10:15.925" v="3686"/>
        <pc:sldMkLst>
          <pc:docMk/>
          <pc:sldMk cId="531666440" sldId="273"/>
        </pc:sldMkLst>
        <pc:spChg chg="mod">
          <ac:chgData name="Andy Syrewicze" userId="78c0c1d9-3349-45a2-b463-590e5b83c448" providerId="ADAL" clId="{72F2324F-BD26-4FAC-A73F-9786D2B87BAB}" dt="2024-04-07T02:33:42.096" v="989" actId="20577"/>
          <ac:spMkLst>
            <pc:docMk/>
            <pc:sldMk cId="531666440" sldId="273"/>
            <ac:spMk id="2" creationId="{34EC7598-1905-41C7-6FF8-08F8BF688A22}"/>
          </ac:spMkLst>
        </pc:spChg>
        <pc:spChg chg="add mod">
          <ac:chgData name="Andy Syrewicze" userId="78c0c1d9-3349-45a2-b463-590e5b83c448" providerId="ADAL" clId="{72F2324F-BD26-4FAC-A73F-9786D2B87BAB}" dt="2024-04-07T01:58:21.518" v="569" actId="1076"/>
          <ac:spMkLst>
            <pc:docMk/>
            <pc:sldMk cId="531666440" sldId="273"/>
            <ac:spMk id="7" creationId="{BD6BB094-1A38-92CF-EA89-BCFE6731FC08}"/>
          </ac:spMkLst>
        </pc:spChg>
        <pc:spChg chg="add mod">
          <ac:chgData name="Andy Syrewicze" userId="78c0c1d9-3349-45a2-b463-590e5b83c448" providerId="ADAL" clId="{72F2324F-BD26-4FAC-A73F-9786D2B87BAB}" dt="2024-04-07T01:58:25.124" v="571" actId="1076"/>
          <ac:spMkLst>
            <pc:docMk/>
            <pc:sldMk cId="531666440" sldId="273"/>
            <ac:spMk id="8" creationId="{60CAC96F-9C8B-55A7-391A-E05FE2BF209C}"/>
          </ac:spMkLst>
        </pc:spChg>
        <pc:spChg chg="add mod">
          <ac:chgData name="Andy Syrewicze" userId="78c0c1d9-3349-45a2-b463-590e5b83c448" providerId="ADAL" clId="{72F2324F-BD26-4FAC-A73F-9786D2B87BAB}" dt="2024-04-07T01:58:31.454" v="573" actId="1076"/>
          <ac:spMkLst>
            <pc:docMk/>
            <pc:sldMk cId="531666440" sldId="273"/>
            <ac:spMk id="9" creationId="{743C5CC1-7CA0-7562-0D61-CDF9B413F324}"/>
          </ac:spMkLst>
        </pc:spChg>
        <pc:spChg chg="add mod">
          <ac:chgData name="Andy Syrewicze" userId="78c0c1d9-3349-45a2-b463-590e5b83c448" providerId="ADAL" clId="{72F2324F-BD26-4FAC-A73F-9786D2B87BAB}" dt="2024-04-07T01:59:06.809" v="578" actId="13822"/>
          <ac:spMkLst>
            <pc:docMk/>
            <pc:sldMk cId="531666440" sldId="273"/>
            <ac:spMk id="10" creationId="{EE975AFA-2F91-78E4-0F0A-A07CE3A243FB}"/>
          </ac:spMkLst>
        </pc:spChg>
        <pc:picChg chg="add del mod">
          <ac:chgData name="Andy Syrewicze" userId="78c0c1d9-3349-45a2-b463-590e5b83c448" providerId="ADAL" clId="{72F2324F-BD26-4FAC-A73F-9786D2B87BAB}" dt="2024-04-06T21:14:26.231" v="528" actId="478"/>
          <ac:picMkLst>
            <pc:docMk/>
            <pc:sldMk cId="531666440" sldId="273"/>
            <ac:picMk id="4" creationId="{21742CFF-191C-DBC8-01B4-8F772533789C}"/>
          </ac:picMkLst>
        </pc:picChg>
        <pc:picChg chg="add mod">
          <ac:chgData name="Andy Syrewicze" userId="78c0c1d9-3349-45a2-b463-590e5b83c448" providerId="ADAL" clId="{72F2324F-BD26-4FAC-A73F-9786D2B87BAB}" dt="2024-04-06T21:27:30.223" v="542" actId="1440"/>
          <ac:picMkLst>
            <pc:docMk/>
            <pc:sldMk cId="531666440" sldId="273"/>
            <ac:picMk id="6" creationId="{A256A4F2-4C7E-D068-CB88-8DDCDE99D334}"/>
          </ac:picMkLst>
        </pc:picChg>
      </pc:sldChg>
      <pc:sldChg chg="addSp delSp modSp new mod ord modTransition modAnim">
        <pc:chgData name="Andy Syrewicze" userId="78c0c1d9-3349-45a2-b463-590e5b83c448" providerId="ADAL" clId="{72F2324F-BD26-4FAC-A73F-9786D2B87BAB}" dt="2024-04-10T17:10:15.925" v="3686"/>
        <pc:sldMkLst>
          <pc:docMk/>
          <pc:sldMk cId="4235302519" sldId="274"/>
        </pc:sldMkLst>
        <pc:spChg chg="del">
          <ac:chgData name="Andy Syrewicze" userId="78c0c1d9-3349-45a2-b463-590e5b83c448" providerId="ADAL" clId="{72F2324F-BD26-4FAC-A73F-9786D2B87BAB}" dt="2024-04-06T21:13:32.052" v="525" actId="478"/>
          <ac:spMkLst>
            <pc:docMk/>
            <pc:sldMk cId="4235302519" sldId="274"/>
            <ac:spMk id="2" creationId="{355779A9-FC25-4367-0E68-80B814E41076}"/>
          </ac:spMkLst>
        </pc:spChg>
        <pc:spChg chg="add mod">
          <ac:chgData name="Andy Syrewicze" userId="78c0c1d9-3349-45a2-b463-590e5b83c448" providerId="ADAL" clId="{72F2324F-BD26-4FAC-A73F-9786D2B87BAB}" dt="2024-04-06T21:13:39.421" v="527"/>
          <ac:spMkLst>
            <pc:docMk/>
            <pc:sldMk cId="4235302519" sldId="274"/>
            <ac:spMk id="5" creationId="{BB5B2821-9FA3-0E95-0E77-D0B0262702E2}"/>
          </ac:spMkLst>
        </pc:spChg>
        <pc:spChg chg="add mod">
          <ac:chgData name="Andy Syrewicze" userId="78c0c1d9-3349-45a2-b463-590e5b83c448" providerId="ADAL" clId="{72F2324F-BD26-4FAC-A73F-9786D2B87BAB}" dt="2024-04-07T01:57:22.969" v="566" actId="1076"/>
          <ac:spMkLst>
            <pc:docMk/>
            <pc:sldMk cId="4235302519" sldId="274"/>
            <ac:spMk id="6" creationId="{EC795AA3-4426-FF91-6813-97307A43A020}"/>
          </ac:spMkLst>
        </pc:spChg>
        <pc:picChg chg="add mod">
          <ac:chgData name="Andy Syrewicze" userId="78c0c1d9-3349-45a2-b463-590e5b83c448" providerId="ADAL" clId="{72F2324F-BD26-4FAC-A73F-9786D2B87BAB}" dt="2024-04-06T21:27:22.590" v="541" actId="1440"/>
          <ac:picMkLst>
            <pc:docMk/>
            <pc:sldMk cId="4235302519" sldId="274"/>
            <ac:picMk id="4" creationId="{1BE8E98E-737D-FDCF-7208-ECC83C41FF5D}"/>
          </ac:picMkLst>
        </pc:picChg>
      </pc:sldChg>
      <pc:sldChg chg="addSp delSp modSp add mod modTransition modAnim">
        <pc:chgData name="Andy Syrewicze" userId="78c0c1d9-3349-45a2-b463-590e5b83c448" providerId="ADAL" clId="{72F2324F-BD26-4FAC-A73F-9786D2B87BAB}" dt="2024-04-10T17:10:15.925" v="3686"/>
        <pc:sldMkLst>
          <pc:docMk/>
          <pc:sldMk cId="1985823745" sldId="275"/>
        </pc:sldMkLst>
        <pc:spChg chg="mod">
          <ac:chgData name="Andy Syrewicze" userId="78c0c1d9-3349-45a2-b463-590e5b83c448" providerId="ADAL" clId="{72F2324F-BD26-4FAC-A73F-9786D2B87BAB}" dt="2024-04-07T03:08:09.542" v="1756" actId="20577"/>
          <ac:spMkLst>
            <pc:docMk/>
            <pc:sldMk cId="1985823745" sldId="275"/>
            <ac:spMk id="5" creationId="{BB5B2821-9FA3-0E95-0E77-D0B0262702E2}"/>
          </ac:spMkLst>
        </pc:spChg>
        <pc:spChg chg="add mod">
          <ac:chgData name="Andy Syrewicze" userId="78c0c1d9-3349-45a2-b463-590e5b83c448" providerId="ADAL" clId="{72F2324F-BD26-4FAC-A73F-9786D2B87BAB}" dt="2024-04-07T02:00:01.262" v="584" actId="1076"/>
          <ac:spMkLst>
            <pc:docMk/>
            <pc:sldMk cId="1985823745" sldId="275"/>
            <ac:spMk id="8" creationId="{803CD67C-77F7-5874-2901-4DCAD613996B}"/>
          </ac:spMkLst>
        </pc:spChg>
        <pc:picChg chg="add mod">
          <ac:chgData name="Andy Syrewicze" userId="78c0c1d9-3349-45a2-b463-590e5b83c448" providerId="ADAL" clId="{72F2324F-BD26-4FAC-A73F-9786D2B87BAB}" dt="2024-04-06T21:27:15.604" v="540" actId="1440"/>
          <ac:picMkLst>
            <pc:docMk/>
            <pc:sldMk cId="1985823745" sldId="275"/>
            <ac:picMk id="3" creationId="{FD4F2F33-1C94-3C10-A4DC-B459296B450B}"/>
          </ac:picMkLst>
        </pc:picChg>
        <pc:picChg chg="del">
          <ac:chgData name="Andy Syrewicze" userId="78c0c1d9-3349-45a2-b463-590e5b83c448" providerId="ADAL" clId="{72F2324F-BD26-4FAC-A73F-9786D2B87BAB}" dt="2024-04-06T21:16:53.559" v="531" actId="478"/>
          <ac:picMkLst>
            <pc:docMk/>
            <pc:sldMk cId="1985823745" sldId="275"/>
            <ac:picMk id="4" creationId="{1BE8E98E-737D-FDCF-7208-ECC83C41FF5D}"/>
          </ac:picMkLst>
        </pc:picChg>
        <pc:picChg chg="add mod">
          <ac:chgData name="Andy Syrewicze" userId="78c0c1d9-3349-45a2-b463-590e5b83c448" providerId="ADAL" clId="{72F2324F-BD26-4FAC-A73F-9786D2B87BAB}" dt="2024-04-07T02:01:29.523" v="594" actId="1076"/>
          <ac:picMkLst>
            <pc:docMk/>
            <pc:sldMk cId="1985823745" sldId="275"/>
            <ac:picMk id="7" creationId="{0EB63DDC-7638-4D21-87B1-AFA03A18C5B0}"/>
          </ac:picMkLst>
        </pc:picChg>
      </pc:sldChg>
      <pc:sldChg chg="modSp new mod modTransition">
        <pc:chgData name="Andy Syrewicze" userId="78c0c1d9-3349-45a2-b463-590e5b83c448" providerId="ADAL" clId="{72F2324F-BD26-4FAC-A73F-9786D2B87BAB}" dt="2024-04-10T17:10:15.925" v="3686"/>
        <pc:sldMkLst>
          <pc:docMk/>
          <pc:sldMk cId="543494609" sldId="276"/>
        </pc:sldMkLst>
        <pc:spChg chg="mod">
          <ac:chgData name="Andy Syrewicze" userId="78c0c1d9-3349-45a2-b463-590e5b83c448" providerId="ADAL" clId="{72F2324F-BD26-4FAC-A73F-9786D2B87BAB}" dt="2024-04-10T15:40:10.410" v="3388" actId="403"/>
          <ac:spMkLst>
            <pc:docMk/>
            <pc:sldMk cId="543494609" sldId="276"/>
            <ac:spMk id="2" creationId="{FBAF51A4-7A4D-BF24-DA38-E52A94F39968}"/>
          </ac:spMkLst>
        </pc:spChg>
        <pc:spChg chg="mod">
          <ac:chgData name="Andy Syrewicze" userId="78c0c1d9-3349-45a2-b463-590e5b83c448" providerId="ADAL" clId="{72F2324F-BD26-4FAC-A73F-9786D2B87BAB}" dt="2024-04-07T02:13:09.681" v="620" actId="20577"/>
          <ac:spMkLst>
            <pc:docMk/>
            <pc:sldMk cId="543494609" sldId="276"/>
            <ac:spMk id="3" creationId="{F9BAE6CE-4121-712C-F4BE-B64F5B5E3485}"/>
          </ac:spMkLst>
        </pc:spChg>
      </pc:sldChg>
      <pc:sldChg chg="addSp delSp modSp new del mod">
        <pc:chgData name="Andy Syrewicze" userId="78c0c1d9-3349-45a2-b463-590e5b83c448" providerId="ADAL" clId="{72F2324F-BD26-4FAC-A73F-9786D2B87BAB}" dt="2024-04-07T01:56:23.952" v="561" actId="47"/>
        <pc:sldMkLst>
          <pc:docMk/>
          <pc:sldMk cId="3905010527" sldId="276"/>
        </pc:sldMkLst>
        <pc:spChg chg="del mod">
          <ac:chgData name="Andy Syrewicze" userId="78c0c1d9-3349-45a2-b463-590e5b83c448" providerId="ADAL" clId="{72F2324F-BD26-4FAC-A73F-9786D2B87BAB}" dt="2024-04-07T01:56:20.096" v="560" actId="478"/>
          <ac:spMkLst>
            <pc:docMk/>
            <pc:sldMk cId="3905010527" sldId="276"/>
            <ac:spMk id="2" creationId="{7CD8036A-637C-1693-3313-CF7E74427860}"/>
          </ac:spMkLst>
        </pc:spChg>
        <pc:spChg chg="add mod">
          <ac:chgData name="Andy Syrewicze" userId="78c0c1d9-3349-45a2-b463-590e5b83c448" providerId="ADAL" clId="{72F2324F-BD26-4FAC-A73F-9786D2B87BAB}" dt="2024-04-07T01:56:20.096" v="560" actId="478"/>
          <ac:spMkLst>
            <pc:docMk/>
            <pc:sldMk cId="3905010527" sldId="276"/>
            <ac:spMk id="4" creationId="{42C1D5B9-C1E5-FC39-57C1-06115F785FD1}"/>
          </ac:spMkLst>
        </pc:spChg>
      </pc:sldChg>
      <pc:sldChg chg="addSp delSp modSp new mod modTransition modAnim">
        <pc:chgData name="Andy Syrewicze" userId="78c0c1d9-3349-45a2-b463-590e5b83c448" providerId="ADAL" clId="{72F2324F-BD26-4FAC-A73F-9786D2B87BAB}" dt="2024-04-10T17:10:15.925" v="3686"/>
        <pc:sldMkLst>
          <pc:docMk/>
          <pc:sldMk cId="4024810479" sldId="277"/>
        </pc:sldMkLst>
        <pc:spChg chg="mod">
          <ac:chgData name="Andy Syrewicze" userId="78c0c1d9-3349-45a2-b463-590e5b83c448" providerId="ADAL" clId="{72F2324F-BD26-4FAC-A73F-9786D2B87BAB}" dt="2024-04-07T02:48:07.986" v="1633" actId="20577"/>
          <ac:spMkLst>
            <pc:docMk/>
            <pc:sldMk cId="4024810479" sldId="277"/>
            <ac:spMk id="2" creationId="{D6EEB84F-34C4-EE22-B746-0F20B243E912}"/>
          </ac:spMkLst>
        </pc:spChg>
        <pc:spChg chg="mod">
          <ac:chgData name="Andy Syrewicze" userId="78c0c1d9-3349-45a2-b463-590e5b83c448" providerId="ADAL" clId="{72F2324F-BD26-4FAC-A73F-9786D2B87BAB}" dt="2024-04-07T02:34:20.733" v="1035" actId="20577"/>
          <ac:spMkLst>
            <pc:docMk/>
            <pc:sldMk cId="4024810479" sldId="277"/>
            <ac:spMk id="3" creationId="{862CF452-12BA-7D3C-10AE-172A7B201D47}"/>
          </ac:spMkLst>
        </pc:spChg>
        <pc:spChg chg="add mod ord">
          <ac:chgData name="Andy Syrewicze" userId="78c0c1d9-3349-45a2-b463-590e5b83c448" providerId="ADAL" clId="{72F2324F-BD26-4FAC-A73F-9786D2B87BAB}" dt="2024-04-07T02:49:18.630" v="1641" actId="13822"/>
          <ac:spMkLst>
            <pc:docMk/>
            <pc:sldMk cId="4024810479" sldId="277"/>
            <ac:spMk id="7" creationId="{F6C20666-94E0-4F2B-AE5E-D68E5E416389}"/>
          </ac:spMkLst>
        </pc:spChg>
        <pc:spChg chg="add mod">
          <ac:chgData name="Andy Syrewicze" userId="78c0c1d9-3349-45a2-b463-590e5b83c448" providerId="ADAL" clId="{72F2324F-BD26-4FAC-A73F-9786D2B87BAB}" dt="2024-04-07T03:02:48.229" v="1713" actId="1076"/>
          <ac:spMkLst>
            <pc:docMk/>
            <pc:sldMk cId="4024810479" sldId="277"/>
            <ac:spMk id="10" creationId="{9AB29A43-F273-78EB-8F37-2AB9725C2EBC}"/>
          </ac:spMkLst>
        </pc:spChg>
        <pc:spChg chg="add mod">
          <ac:chgData name="Andy Syrewicze" userId="78c0c1d9-3349-45a2-b463-590e5b83c448" providerId="ADAL" clId="{72F2324F-BD26-4FAC-A73F-9786D2B87BAB}" dt="2024-04-07T03:00:32.136" v="1706" actId="1076"/>
          <ac:spMkLst>
            <pc:docMk/>
            <pc:sldMk cId="4024810479" sldId="277"/>
            <ac:spMk id="13" creationId="{88D5F185-62EA-AB19-B866-B4D27E4861C1}"/>
          </ac:spMkLst>
        </pc:spChg>
        <pc:picChg chg="add del mod ord">
          <ac:chgData name="Andy Syrewicze" userId="78c0c1d9-3349-45a2-b463-590e5b83c448" providerId="ADAL" clId="{72F2324F-BD26-4FAC-A73F-9786D2B87BAB}" dt="2024-04-07T02:42:12.866" v="1307" actId="478"/>
          <ac:picMkLst>
            <pc:docMk/>
            <pc:sldMk cId="4024810479" sldId="277"/>
            <ac:picMk id="4" creationId="{B1D0B756-D457-F26F-19A6-4B88140A8B5D}"/>
          </ac:picMkLst>
        </pc:picChg>
        <pc:picChg chg="add del mod">
          <ac:chgData name="Andy Syrewicze" userId="78c0c1d9-3349-45a2-b463-590e5b83c448" providerId="ADAL" clId="{72F2324F-BD26-4FAC-A73F-9786D2B87BAB}" dt="2024-04-07T02:42:11.831" v="1306" actId="478"/>
          <ac:picMkLst>
            <pc:docMk/>
            <pc:sldMk cId="4024810479" sldId="277"/>
            <ac:picMk id="5" creationId="{FC5416AA-E99A-E2BE-DBE3-8D798E4AC0B0}"/>
          </ac:picMkLst>
        </pc:picChg>
        <pc:picChg chg="add mod ord modCrop">
          <ac:chgData name="Andy Syrewicze" userId="78c0c1d9-3349-45a2-b463-590e5b83c448" providerId="ADAL" clId="{72F2324F-BD26-4FAC-A73F-9786D2B87BAB}" dt="2024-04-07T02:59:55.856" v="1702" actId="1076"/>
          <ac:picMkLst>
            <pc:docMk/>
            <pc:sldMk cId="4024810479" sldId="277"/>
            <ac:picMk id="6" creationId="{ABD0BF35-9806-5EB0-4996-35059B5A201A}"/>
          </ac:picMkLst>
        </pc:picChg>
        <pc:picChg chg="add mod">
          <ac:chgData name="Andy Syrewicze" userId="78c0c1d9-3349-45a2-b463-590e5b83c448" providerId="ADAL" clId="{72F2324F-BD26-4FAC-A73F-9786D2B87BAB}" dt="2024-04-07T03:02:48.229" v="1713" actId="1076"/>
          <ac:picMkLst>
            <pc:docMk/>
            <pc:sldMk cId="4024810479" sldId="277"/>
            <ac:picMk id="9" creationId="{5F28243E-925C-10D5-34E9-3EA2AAEF09DC}"/>
          </ac:picMkLst>
        </pc:picChg>
        <pc:picChg chg="add mod">
          <ac:chgData name="Andy Syrewicze" userId="78c0c1d9-3349-45a2-b463-590e5b83c448" providerId="ADAL" clId="{72F2324F-BD26-4FAC-A73F-9786D2B87BAB}" dt="2024-04-07T03:02:42.349" v="1712" actId="1076"/>
          <ac:picMkLst>
            <pc:docMk/>
            <pc:sldMk cId="4024810479" sldId="277"/>
            <ac:picMk id="12" creationId="{19A48549-B51D-963A-0BF3-E718A4C975F4}"/>
          </ac:picMkLst>
        </pc:picChg>
        <pc:cxnChg chg="add mod">
          <ac:chgData name="Andy Syrewicze" userId="78c0c1d9-3349-45a2-b463-590e5b83c448" providerId="ADAL" clId="{72F2324F-BD26-4FAC-A73F-9786D2B87BAB}" dt="2024-04-07T03:03:05.896" v="1715" actId="13822"/>
          <ac:cxnSpMkLst>
            <pc:docMk/>
            <pc:sldMk cId="4024810479" sldId="277"/>
            <ac:cxnSpMk id="15" creationId="{46D6806A-FA14-CC74-FB46-F3E950FBE547}"/>
          </ac:cxnSpMkLst>
        </pc:cxnChg>
        <pc:cxnChg chg="add mod">
          <ac:chgData name="Andy Syrewicze" userId="78c0c1d9-3349-45a2-b463-590e5b83c448" providerId="ADAL" clId="{72F2324F-BD26-4FAC-A73F-9786D2B87BAB}" dt="2024-04-07T03:03:16.971" v="1718" actId="14100"/>
          <ac:cxnSpMkLst>
            <pc:docMk/>
            <pc:sldMk cId="4024810479" sldId="277"/>
            <ac:cxnSpMk id="16" creationId="{8C384622-05CD-20CC-6919-51340DEE2DCA}"/>
          </ac:cxnSpMkLst>
        </pc:cxnChg>
        <pc:cxnChg chg="add mod">
          <ac:chgData name="Andy Syrewicze" userId="78c0c1d9-3349-45a2-b463-590e5b83c448" providerId="ADAL" clId="{72F2324F-BD26-4FAC-A73F-9786D2B87BAB}" dt="2024-04-07T03:03:27.111" v="1720" actId="1076"/>
          <ac:cxnSpMkLst>
            <pc:docMk/>
            <pc:sldMk cId="4024810479" sldId="277"/>
            <ac:cxnSpMk id="18" creationId="{42D2E2DB-1A36-3643-6D42-8F45D5F485E4}"/>
          </ac:cxnSpMkLst>
        </pc:cxnChg>
        <pc:cxnChg chg="add mod">
          <ac:chgData name="Andy Syrewicze" userId="78c0c1d9-3349-45a2-b463-590e5b83c448" providerId="ADAL" clId="{72F2324F-BD26-4FAC-A73F-9786D2B87BAB}" dt="2024-04-07T03:03:35.742" v="1723" actId="14100"/>
          <ac:cxnSpMkLst>
            <pc:docMk/>
            <pc:sldMk cId="4024810479" sldId="277"/>
            <ac:cxnSpMk id="19" creationId="{AB93BF69-3999-0D5E-A380-97AEC6E07E3A}"/>
          </ac:cxnSpMkLst>
        </pc:cxnChg>
      </pc:sldChg>
      <pc:sldChg chg="addSp delSp modSp add mod modTransition">
        <pc:chgData name="Andy Syrewicze" userId="78c0c1d9-3349-45a2-b463-590e5b83c448" providerId="ADAL" clId="{72F2324F-BD26-4FAC-A73F-9786D2B87BAB}" dt="2024-04-10T20:30:09.520" v="3720" actId="1076"/>
        <pc:sldMkLst>
          <pc:docMk/>
          <pc:sldMk cId="3456603682" sldId="278"/>
        </pc:sldMkLst>
        <pc:spChg chg="del">
          <ac:chgData name="Andy Syrewicze" userId="78c0c1d9-3349-45a2-b463-590e5b83c448" providerId="ADAL" clId="{72F2324F-BD26-4FAC-A73F-9786D2B87BAB}" dt="2024-04-07T02:50:00.446" v="1644" actId="478"/>
          <ac:spMkLst>
            <pc:docMk/>
            <pc:sldMk cId="3456603682" sldId="278"/>
            <ac:spMk id="2" creationId="{D6EEB84F-34C4-EE22-B746-0F20B243E912}"/>
          </ac:spMkLst>
        </pc:spChg>
        <pc:spChg chg="mod">
          <ac:chgData name="Andy Syrewicze" userId="78c0c1d9-3349-45a2-b463-590e5b83c448" providerId="ADAL" clId="{72F2324F-BD26-4FAC-A73F-9786D2B87BAB}" dt="2024-04-07T02:52:20.422" v="1682" actId="20577"/>
          <ac:spMkLst>
            <pc:docMk/>
            <pc:sldMk cId="3456603682" sldId="278"/>
            <ac:spMk id="3" creationId="{862CF452-12BA-7D3C-10AE-172A7B201D47}"/>
          </ac:spMkLst>
        </pc:spChg>
        <pc:spChg chg="add del mod">
          <ac:chgData name="Andy Syrewicze" userId="78c0c1d9-3349-45a2-b463-590e5b83c448" providerId="ADAL" clId="{72F2324F-BD26-4FAC-A73F-9786D2B87BAB}" dt="2024-04-07T02:51:45.083" v="1679" actId="478"/>
          <ac:spMkLst>
            <pc:docMk/>
            <pc:sldMk cId="3456603682" sldId="278"/>
            <ac:spMk id="5" creationId="{BC1D1F61-BC82-8AD8-FDFE-67C393B4DE42}"/>
          </ac:spMkLst>
        </pc:spChg>
        <pc:spChg chg="del">
          <ac:chgData name="Andy Syrewicze" userId="78c0c1d9-3349-45a2-b463-590e5b83c448" providerId="ADAL" clId="{72F2324F-BD26-4FAC-A73F-9786D2B87BAB}" dt="2024-04-07T02:49:58.497" v="1643" actId="478"/>
          <ac:spMkLst>
            <pc:docMk/>
            <pc:sldMk cId="3456603682" sldId="278"/>
            <ac:spMk id="7" creationId="{F6C20666-94E0-4F2B-AE5E-D68E5E416389}"/>
          </ac:spMkLst>
        </pc:spChg>
        <pc:picChg chg="del mod">
          <ac:chgData name="Andy Syrewicze" userId="78c0c1d9-3349-45a2-b463-590e5b83c448" providerId="ADAL" clId="{72F2324F-BD26-4FAC-A73F-9786D2B87BAB}" dt="2024-04-07T03:20:56.459" v="2137" actId="478"/>
          <ac:picMkLst>
            <pc:docMk/>
            <pc:sldMk cId="3456603682" sldId="278"/>
            <ac:picMk id="6" creationId="{ABD0BF35-9806-5EB0-4996-35059B5A201A}"/>
          </ac:picMkLst>
        </pc:picChg>
        <pc:picChg chg="add mod">
          <ac:chgData name="Andy Syrewicze" userId="78c0c1d9-3349-45a2-b463-590e5b83c448" providerId="ADAL" clId="{72F2324F-BD26-4FAC-A73F-9786D2B87BAB}" dt="2024-04-10T20:30:09.520" v="3720" actId="1076"/>
          <ac:picMkLst>
            <pc:docMk/>
            <pc:sldMk cId="3456603682" sldId="278"/>
            <ac:picMk id="9" creationId="{E4424DE3-84C6-C13A-079E-F025181C99B7}"/>
          </ac:picMkLst>
        </pc:picChg>
      </pc:sldChg>
      <pc:sldChg chg="addSp modSp new mod modTransition">
        <pc:chgData name="Andy Syrewicze" userId="78c0c1d9-3349-45a2-b463-590e5b83c448" providerId="ADAL" clId="{72F2324F-BD26-4FAC-A73F-9786D2B87BAB}" dt="2024-04-10T18:37:45.374" v="3718" actId="20577"/>
        <pc:sldMkLst>
          <pc:docMk/>
          <pc:sldMk cId="1079429331" sldId="279"/>
        </pc:sldMkLst>
        <pc:spChg chg="mod">
          <ac:chgData name="Andy Syrewicze" userId="78c0c1d9-3349-45a2-b463-590e5b83c448" providerId="ADAL" clId="{72F2324F-BD26-4FAC-A73F-9786D2B87BAB}" dt="2024-04-07T03:20:39.163" v="2136" actId="20577"/>
          <ac:spMkLst>
            <pc:docMk/>
            <pc:sldMk cId="1079429331" sldId="279"/>
            <ac:spMk id="2" creationId="{ECD00FA1-0263-0698-5984-811EE7854E2B}"/>
          </ac:spMkLst>
        </pc:spChg>
        <pc:spChg chg="mod">
          <ac:chgData name="Andy Syrewicze" userId="78c0c1d9-3349-45a2-b463-590e5b83c448" providerId="ADAL" clId="{72F2324F-BD26-4FAC-A73F-9786D2B87BAB}" dt="2024-04-10T18:37:45.374" v="3718" actId="20577"/>
          <ac:spMkLst>
            <pc:docMk/>
            <pc:sldMk cId="1079429331" sldId="279"/>
            <ac:spMk id="3" creationId="{2B2FEE7F-0C61-BB8E-74A4-3A70BB4B9F96}"/>
          </ac:spMkLst>
        </pc:spChg>
        <pc:graphicFrameChg chg="add mod modGraphic">
          <ac:chgData name="Andy Syrewicze" userId="78c0c1d9-3349-45a2-b463-590e5b83c448" providerId="ADAL" clId="{72F2324F-BD26-4FAC-A73F-9786D2B87BAB}" dt="2024-04-07T03:20:20.566" v="2129" actId="20577"/>
          <ac:graphicFrameMkLst>
            <pc:docMk/>
            <pc:sldMk cId="1079429331" sldId="279"/>
            <ac:graphicFrameMk id="4" creationId="{810B83C1-5704-AED5-517B-8CC51E003FD3}"/>
          </ac:graphicFrameMkLst>
        </pc:graphicFrameChg>
      </pc:sldChg>
      <pc:sldChg chg="addSp delSp modSp new mod modTransition">
        <pc:chgData name="Andy Syrewicze" userId="78c0c1d9-3349-45a2-b463-590e5b83c448" providerId="ADAL" clId="{72F2324F-BD26-4FAC-A73F-9786D2B87BAB}" dt="2024-04-10T17:10:15.925" v="3686"/>
        <pc:sldMkLst>
          <pc:docMk/>
          <pc:sldMk cId="564197889" sldId="280"/>
        </pc:sldMkLst>
        <pc:spChg chg="del">
          <ac:chgData name="Andy Syrewicze" userId="78c0c1d9-3349-45a2-b463-590e5b83c448" providerId="ADAL" clId="{72F2324F-BD26-4FAC-A73F-9786D2B87BAB}" dt="2024-04-07T04:35:00.591" v="2153" actId="478"/>
          <ac:spMkLst>
            <pc:docMk/>
            <pc:sldMk cId="564197889" sldId="280"/>
            <ac:spMk id="2" creationId="{9DEDC736-F143-6DBA-98CA-F69035C3A4E9}"/>
          </ac:spMkLst>
        </pc:spChg>
        <pc:spChg chg="add mod">
          <ac:chgData name="Andy Syrewicze" userId="78c0c1d9-3349-45a2-b463-590e5b83c448" providerId="ADAL" clId="{72F2324F-BD26-4FAC-A73F-9786D2B87BAB}" dt="2024-04-07T04:36:48.737" v="2191" actId="1076"/>
          <ac:spMkLst>
            <pc:docMk/>
            <pc:sldMk cId="564197889" sldId="280"/>
            <ac:spMk id="5" creationId="{0211E70F-F8D0-EDA1-ADBD-3F7B27CEAE64}"/>
          </ac:spMkLst>
        </pc:spChg>
        <pc:spChg chg="add mod">
          <ac:chgData name="Andy Syrewicze" userId="78c0c1d9-3349-45a2-b463-590e5b83c448" providerId="ADAL" clId="{72F2324F-BD26-4FAC-A73F-9786D2B87BAB}" dt="2024-04-07T04:37:22.951" v="2220" actId="20577"/>
          <ac:spMkLst>
            <pc:docMk/>
            <pc:sldMk cId="564197889" sldId="280"/>
            <ac:spMk id="6" creationId="{3F8DF150-3CE7-A909-8538-A04053636D50}"/>
          </ac:spMkLst>
        </pc:spChg>
        <pc:picChg chg="add mod">
          <ac:chgData name="Andy Syrewicze" userId="78c0c1d9-3349-45a2-b463-590e5b83c448" providerId="ADAL" clId="{72F2324F-BD26-4FAC-A73F-9786D2B87BAB}" dt="2024-04-07T04:35:52.143" v="2157" actId="1440"/>
          <ac:picMkLst>
            <pc:docMk/>
            <pc:sldMk cId="564197889" sldId="280"/>
            <ac:picMk id="4" creationId="{BF67FBCA-9B15-F866-3CA7-2FB41235801A}"/>
          </ac:picMkLst>
        </pc:picChg>
      </pc:sldChg>
      <pc:sldChg chg="modSp add mod modTransition">
        <pc:chgData name="Andy Syrewicze" userId="78c0c1d9-3349-45a2-b463-590e5b83c448" providerId="ADAL" clId="{72F2324F-BD26-4FAC-A73F-9786D2B87BAB}" dt="2024-04-10T17:10:15.925" v="3686"/>
        <pc:sldMkLst>
          <pc:docMk/>
          <pc:sldMk cId="2434970001" sldId="281"/>
        </pc:sldMkLst>
        <pc:spChg chg="mod">
          <ac:chgData name="Andy Syrewicze" userId="78c0c1d9-3349-45a2-b463-590e5b83c448" providerId="ADAL" clId="{72F2324F-BD26-4FAC-A73F-9786D2B87BAB}" dt="2024-04-10T04:35:03.025" v="2944" actId="20577"/>
          <ac:spMkLst>
            <pc:docMk/>
            <pc:sldMk cId="2434970001" sldId="281"/>
            <ac:spMk id="5" creationId="{0211E70F-F8D0-EDA1-ADBD-3F7B27CEAE64}"/>
          </ac:spMkLst>
        </pc:spChg>
      </pc:sldChg>
      <pc:sldChg chg="addSp modSp new mod ord modTransition modAnim">
        <pc:chgData name="Andy Syrewicze" userId="78c0c1d9-3349-45a2-b463-590e5b83c448" providerId="ADAL" clId="{72F2324F-BD26-4FAC-A73F-9786D2B87BAB}" dt="2024-04-10T17:10:15.925" v="3686"/>
        <pc:sldMkLst>
          <pc:docMk/>
          <pc:sldMk cId="1672925797" sldId="282"/>
        </pc:sldMkLst>
        <pc:spChg chg="mod">
          <ac:chgData name="Andy Syrewicze" userId="78c0c1d9-3349-45a2-b463-590e5b83c448" providerId="ADAL" clId="{72F2324F-BD26-4FAC-A73F-9786D2B87BAB}" dt="2024-04-10T16:21:13.167" v="3500" actId="1076"/>
          <ac:spMkLst>
            <pc:docMk/>
            <pc:sldMk cId="1672925797" sldId="282"/>
            <ac:spMk id="2" creationId="{C84B2698-4141-FE62-3F91-9B58E770AB2E}"/>
          </ac:spMkLst>
        </pc:spChg>
        <pc:spChg chg="add mod">
          <ac:chgData name="Andy Syrewicze" userId="78c0c1d9-3349-45a2-b463-590e5b83c448" providerId="ADAL" clId="{72F2324F-BD26-4FAC-A73F-9786D2B87BAB}" dt="2024-04-10T16:23:55.575" v="3517" actId="1076"/>
          <ac:spMkLst>
            <pc:docMk/>
            <pc:sldMk cId="1672925797" sldId="282"/>
            <ac:spMk id="7" creationId="{DB731961-BF58-D67E-1F1C-BC2C4A472C75}"/>
          </ac:spMkLst>
        </pc:spChg>
        <pc:picChg chg="add mod">
          <ac:chgData name="Andy Syrewicze" userId="78c0c1d9-3349-45a2-b463-590e5b83c448" providerId="ADAL" clId="{72F2324F-BD26-4FAC-A73F-9786D2B87BAB}" dt="2024-04-10T16:22:21.680" v="3503" actId="1076"/>
          <ac:picMkLst>
            <pc:docMk/>
            <pc:sldMk cId="1672925797" sldId="282"/>
            <ac:picMk id="4" creationId="{A466EB3F-6403-5FFB-0755-8566CBA2EC13}"/>
          </ac:picMkLst>
        </pc:picChg>
        <pc:picChg chg="add mod">
          <ac:chgData name="Andy Syrewicze" userId="78c0c1d9-3349-45a2-b463-590e5b83c448" providerId="ADAL" clId="{72F2324F-BD26-4FAC-A73F-9786D2B87BAB}" dt="2024-04-10T16:24:00.924" v="3518" actId="1076"/>
          <ac:picMkLst>
            <pc:docMk/>
            <pc:sldMk cId="1672925797" sldId="282"/>
            <ac:picMk id="6" creationId="{5252D2FD-615B-F35B-9134-D5FFFBEC6A52}"/>
          </ac:picMkLst>
        </pc:picChg>
      </pc:sldChg>
      <pc:sldChg chg="addSp delSp modSp new mod modTransition">
        <pc:chgData name="Andy Syrewicze" userId="78c0c1d9-3349-45a2-b463-590e5b83c448" providerId="ADAL" clId="{72F2324F-BD26-4FAC-A73F-9786D2B87BAB}" dt="2024-04-10T17:10:15.925" v="3686"/>
        <pc:sldMkLst>
          <pc:docMk/>
          <pc:sldMk cId="1883128775" sldId="283"/>
        </pc:sldMkLst>
        <pc:spChg chg="del">
          <ac:chgData name="Andy Syrewicze" userId="78c0c1d9-3349-45a2-b463-590e5b83c448" providerId="ADAL" clId="{72F2324F-BD26-4FAC-A73F-9786D2B87BAB}" dt="2024-04-10T16:32:01.197" v="3663" actId="478"/>
          <ac:spMkLst>
            <pc:docMk/>
            <pc:sldMk cId="1883128775" sldId="283"/>
            <ac:spMk id="2" creationId="{8372C517-6653-2C01-CA4A-F736D9735899}"/>
          </ac:spMkLst>
        </pc:spChg>
        <pc:spChg chg="del">
          <ac:chgData name="Andy Syrewicze" userId="78c0c1d9-3349-45a2-b463-590e5b83c448" providerId="ADAL" clId="{72F2324F-BD26-4FAC-A73F-9786D2B87BAB}" dt="2024-04-10T16:31:58.481" v="3662" actId="478"/>
          <ac:spMkLst>
            <pc:docMk/>
            <pc:sldMk cId="1883128775" sldId="283"/>
            <ac:spMk id="3" creationId="{B859D1B0-B537-C405-959A-4980F2ED0EE7}"/>
          </ac:spMkLst>
        </pc:spChg>
        <pc:spChg chg="mod">
          <ac:chgData name="Andy Syrewicze" userId="78c0c1d9-3349-45a2-b463-590e5b83c448" providerId="ADAL" clId="{72F2324F-BD26-4FAC-A73F-9786D2B87BAB}" dt="2024-04-10T16:29:13.035" v="3661" actId="20577"/>
          <ac:spMkLst>
            <pc:docMk/>
            <pc:sldMk cId="1883128775" sldId="283"/>
            <ac:spMk id="4" creationId="{939FFEA4-7DD4-5D32-7121-F0E03EDFDE9F}"/>
          </ac:spMkLst>
        </pc:spChg>
        <pc:picChg chg="add mod">
          <ac:chgData name="Andy Syrewicze" userId="78c0c1d9-3349-45a2-b463-590e5b83c448" providerId="ADAL" clId="{72F2324F-BD26-4FAC-A73F-9786D2B87BAB}" dt="2024-04-10T16:32:15.643" v="3667" actId="1440"/>
          <ac:picMkLst>
            <pc:docMk/>
            <pc:sldMk cId="1883128775" sldId="283"/>
            <ac:picMk id="6" creationId="{89A150E0-4F8E-1B8B-0186-CA94A3256D56}"/>
          </ac:picMkLst>
        </pc:picChg>
      </pc:sldChg>
      <pc:sldChg chg="addSp modSp new del mod">
        <pc:chgData name="Andy Syrewicze" userId="78c0c1d9-3349-45a2-b463-590e5b83c448" providerId="ADAL" clId="{72F2324F-BD26-4FAC-A73F-9786D2B87BAB}" dt="2024-04-10T16:33:09.896" v="3669" actId="47"/>
        <pc:sldMkLst>
          <pc:docMk/>
          <pc:sldMk cId="2887582128" sldId="284"/>
        </pc:sldMkLst>
        <pc:spChg chg="mod">
          <ac:chgData name="Andy Syrewicze" userId="78c0c1d9-3349-45a2-b463-590e5b83c448" providerId="ADAL" clId="{72F2324F-BD26-4FAC-A73F-9786D2B87BAB}" dt="2024-04-07T04:48:13.821" v="2364" actId="20577"/>
          <ac:spMkLst>
            <pc:docMk/>
            <pc:sldMk cId="2887582128" sldId="284"/>
            <ac:spMk id="2" creationId="{D2E134FB-B27A-7D23-2F27-99F6AA9413E9}"/>
          </ac:spMkLst>
        </pc:spChg>
        <pc:spChg chg="add mod">
          <ac:chgData name="Andy Syrewicze" userId="78c0c1d9-3349-45a2-b463-590e5b83c448" providerId="ADAL" clId="{72F2324F-BD26-4FAC-A73F-9786D2B87BAB}" dt="2024-04-10T16:32:49.451" v="3668"/>
          <ac:spMkLst>
            <pc:docMk/>
            <pc:sldMk cId="2887582128" sldId="284"/>
            <ac:spMk id="3" creationId="{85CE29E8-1947-FFCA-DCCA-81D886E5520E}"/>
          </ac:spMkLst>
        </pc:spChg>
      </pc:sldChg>
      <pc:sldChg chg="delSp modSp add mod modTransition">
        <pc:chgData name="Andy Syrewicze" userId="78c0c1d9-3349-45a2-b463-590e5b83c448" providerId="ADAL" clId="{72F2324F-BD26-4FAC-A73F-9786D2B87BAB}" dt="2024-04-10T20:30:48.056" v="3724" actId="20577"/>
        <pc:sldMkLst>
          <pc:docMk/>
          <pc:sldMk cId="3763863973" sldId="285"/>
        </pc:sldMkLst>
        <pc:spChg chg="mod">
          <ac:chgData name="Andy Syrewicze" userId="78c0c1d9-3349-45a2-b463-590e5b83c448" providerId="ADAL" clId="{72F2324F-BD26-4FAC-A73F-9786D2B87BAB}" dt="2024-04-10T20:30:48.056" v="3724" actId="20577"/>
          <ac:spMkLst>
            <pc:docMk/>
            <pc:sldMk cId="3763863973" sldId="285"/>
            <ac:spMk id="3" creationId="{862CF452-12BA-7D3C-10AE-172A7B201D47}"/>
          </ac:spMkLst>
        </pc:spChg>
        <pc:picChg chg="del">
          <ac:chgData name="Andy Syrewicze" userId="78c0c1d9-3349-45a2-b463-590e5b83c448" providerId="ADAL" clId="{72F2324F-BD26-4FAC-A73F-9786D2B87BAB}" dt="2024-04-08T20:40:30.012" v="2444" actId="478"/>
          <ac:picMkLst>
            <pc:docMk/>
            <pc:sldMk cId="3763863973" sldId="285"/>
            <ac:picMk id="9" creationId="{E4424DE3-84C6-C13A-079E-F025181C99B7}"/>
          </ac:picMkLst>
        </pc:picChg>
      </pc:sldChg>
      <pc:sldChg chg="addSp delSp modSp new mod modTransition modAnim">
        <pc:chgData name="Andy Syrewicze" userId="78c0c1d9-3349-45a2-b463-590e5b83c448" providerId="ADAL" clId="{72F2324F-BD26-4FAC-A73F-9786D2B87BAB}" dt="2024-04-10T17:10:15.925" v="3686"/>
        <pc:sldMkLst>
          <pc:docMk/>
          <pc:sldMk cId="71205880" sldId="286"/>
        </pc:sldMkLst>
        <pc:spChg chg="del">
          <ac:chgData name="Andy Syrewicze" userId="78c0c1d9-3349-45a2-b463-590e5b83c448" providerId="ADAL" clId="{72F2324F-BD26-4FAC-A73F-9786D2B87BAB}" dt="2024-04-08T20:42:38.975" v="2465" actId="478"/>
          <ac:spMkLst>
            <pc:docMk/>
            <pc:sldMk cId="71205880" sldId="286"/>
            <ac:spMk id="2" creationId="{6190176D-0CFE-1DFC-0D5B-30EA3E513821}"/>
          </ac:spMkLst>
        </pc:spChg>
        <pc:spChg chg="add mod">
          <ac:chgData name="Andy Syrewicze" userId="78c0c1d9-3349-45a2-b463-590e5b83c448" providerId="ADAL" clId="{72F2324F-BD26-4FAC-A73F-9786D2B87BAB}" dt="2024-04-08T20:49:14.322" v="2593" actId="20577"/>
          <ac:spMkLst>
            <pc:docMk/>
            <pc:sldMk cId="71205880" sldId="286"/>
            <ac:spMk id="9" creationId="{0BE86733-925B-0ABC-238F-6141AF721927}"/>
          </ac:spMkLst>
        </pc:spChg>
        <pc:spChg chg="add del mod">
          <ac:chgData name="Andy Syrewicze" userId="78c0c1d9-3349-45a2-b463-590e5b83c448" providerId="ADAL" clId="{72F2324F-BD26-4FAC-A73F-9786D2B87BAB}" dt="2024-04-08T20:48:09.238" v="2560" actId="478"/>
          <ac:spMkLst>
            <pc:docMk/>
            <pc:sldMk cId="71205880" sldId="286"/>
            <ac:spMk id="10" creationId="{4CA4CA46-F0CE-DECF-505D-C596C3E7F82B}"/>
          </ac:spMkLst>
        </pc:spChg>
        <pc:spChg chg="add mod">
          <ac:chgData name="Andy Syrewicze" userId="78c0c1d9-3349-45a2-b463-590e5b83c448" providerId="ADAL" clId="{72F2324F-BD26-4FAC-A73F-9786D2B87BAB}" dt="2024-04-08T20:49:44.756" v="2602" actId="1076"/>
          <ac:spMkLst>
            <pc:docMk/>
            <pc:sldMk cId="71205880" sldId="286"/>
            <ac:spMk id="11" creationId="{C30E5684-2129-E710-905B-39DCF25BD4F7}"/>
          </ac:spMkLst>
        </pc:spChg>
        <pc:spChg chg="add mod">
          <ac:chgData name="Andy Syrewicze" userId="78c0c1d9-3349-45a2-b463-590e5b83c448" providerId="ADAL" clId="{72F2324F-BD26-4FAC-A73F-9786D2B87BAB}" dt="2024-04-08T20:49:56.093" v="2614" actId="1076"/>
          <ac:spMkLst>
            <pc:docMk/>
            <pc:sldMk cId="71205880" sldId="286"/>
            <ac:spMk id="12" creationId="{FF5B7765-5C49-1032-3ABE-AA3AA3AA1429}"/>
          </ac:spMkLst>
        </pc:spChg>
        <pc:spChg chg="add mod">
          <ac:chgData name="Andy Syrewicze" userId="78c0c1d9-3349-45a2-b463-590e5b83c448" providerId="ADAL" clId="{72F2324F-BD26-4FAC-A73F-9786D2B87BAB}" dt="2024-04-08T20:50:21.974" v="2642" actId="20577"/>
          <ac:spMkLst>
            <pc:docMk/>
            <pc:sldMk cId="71205880" sldId="286"/>
            <ac:spMk id="13" creationId="{37E5E3FA-D6EC-ECE1-790D-EF16AEA6BF72}"/>
          </ac:spMkLst>
        </pc:spChg>
        <pc:spChg chg="add mod">
          <ac:chgData name="Andy Syrewicze" userId="78c0c1d9-3349-45a2-b463-590e5b83c448" providerId="ADAL" clId="{72F2324F-BD26-4FAC-A73F-9786D2B87BAB}" dt="2024-04-08T20:50:56.878" v="2696" actId="14100"/>
          <ac:spMkLst>
            <pc:docMk/>
            <pc:sldMk cId="71205880" sldId="286"/>
            <ac:spMk id="14" creationId="{D16B5AB1-D5B9-2489-6D72-4EE772680488}"/>
          </ac:spMkLst>
        </pc:spChg>
        <pc:spChg chg="add mod">
          <ac:chgData name="Andy Syrewicze" userId="78c0c1d9-3349-45a2-b463-590e5b83c448" providerId="ADAL" clId="{72F2324F-BD26-4FAC-A73F-9786D2B87BAB}" dt="2024-04-10T04:38:43.764" v="2967" actId="20577"/>
          <ac:spMkLst>
            <pc:docMk/>
            <pc:sldMk cId="71205880" sldId="286"/>
            <ac:spMk id="17" creationId="{755993BC-8F54-02EE-1F7E-6838777AEB6D}"/>
          </ac:spMkLst>
        </pc:spChg>
        <pc:picChg chg="add del mod">
          <ac:chgData name="Andy Syrewicze" userId="78c0c1d9-3349-45a2-b463-590e5b83c448" providerId="ADAL" clId="{72F2324F-BD26-4FAC-A73F-9786D2B87BAB}" dt="2024-04-08T20:48:11.021" v="2561" actId="478"/>
          <ac:picMkLst>
            <pc:docMk/>
            <pc:sldMk cId="71205880" sldId="286"/>
            <ac:picMk id="4" creationId="{136E6CC4-981B-C420-C28E-3F8B5C071401}"/>
          </ac:picMkLst>
        </pc:picChg>
        <pc:picChg chg="add mod">
          <ac:chgData name="Andy Syrewicze" userId="78c0c1d9-3349-45a2-b463-590e5b83c448" providerId="ADAL" clId="{72F2324F-BD26-4FAC-A73F-9786D2B87BAB}" dt="2024-04-08T20:48:57.413" v="2568" actId="1076"/>
          <ac:picMkLst>
            <pc:docMk/>
            <pc:sldMk cId="71205880" sldId="286"/>
            <ac:picMk id="6" creationId="{D5480B9C-031C-68ED-EB67-9859C122BE6D}"/>
          </ac:picMkLst>
        </pc:picChg>
        <pc:picChg chg="add mod">
          <ac:chgData name="Andy Syrewicze" userId="78c0c1d9-3349-45a2-b463-590e5b83c448" providerId="ADAL" clId="{72F2324F-BD26-4FAC-A73F-9786D2B87BAB}" dt="2024-04-08T20:49:04.647" v="2569" actId="1076"/>
          <ac:picMkLst>
            <pc:docMk/>
            <pc:sldMk cId="71205880" sldId="286"/>
            <ac:picMk id="8" creationId="{AEC3C9D1-F2C6-1049-04E1-1FD8AA24EEE7}"/>
          </ac:picMkLst>
        </pc:picChg>
        <pc:picChg chg="add mod">
          <ac:chgData name="Andy Syrewicze" userId="78c0c1d9-3349-45a2-b463-590e5b83c448" providerId="ADAL" clId="{72F2324F-BD26-4FAC-A73F-9786D2B87BAB}" dt="2024-04-08T20:52:48.452" v="2703" actId="1440"/>
          <ac:picMkLst>
            <pc:docMk/>
            <pc:sldMk cId="71205880" sldId="286"/>
            <ac:picMk id="16" creationId="{0DA08F6C-0352-C545-CAD9-2ADBC33A89A4}"/>
          </ac:picMkLst>
        </pc:picChg>
      </pc:sldChg>
      <pc:sldChg chg="addSp delSp modSp new mod modTransition">
        <pc:chgData name="Andy Syrewicze" userId="78c0c1d9-3349-45a2-b463-590e5b83c448" providerId="ADAL" clId="{72F2324F-BD26-4FAC-A73F-9786D2B87BAB}" dt="2024-04-10T17:10:15.925" v="3686"/>
        <pc:sldMkLst>
          <pc:docMk/>
          <pc:sldMk cId="2609891404" sldId="287"/>
        </pc:sldMkLst>
        <pc:spChg chg="del">
          <ac:chgData name="Andy Syrewicze" userId="78c0c1d9-3349-45a2-b463-590e5b83c448" providerId="ADAL" clId="{72F2324F-BD26-4FAC-A73F-9786D2B87BAB}" dt="2024-04-10T04:21:36.667" v="2871" actId="478"/>
          <ac:spMkLst>
            <pc:docMk/>
            <pc:sldMk cId="2609891404" sldId="287"/>
            <ac:spMk id="2" creationId="{879D3FF8-530A-3C71-1ABD-4B763AB647E5}"/>
          </ac:spMkLst>
        </pc:spChg>
        <pc:picChg chg="add mod">
          <ac:chgData name="Andy Syrewicze" userId="78c0c1d9-3349-45a2-b463-590e5b83c448" providerId="ADAL" clId="{72F2324F-BD26-4FAC-A73F-9786D2B87BAB}" dt="2024-04-10T04:34:09.645" v="2879" actId="1076"/>
          <ac:picMkLst>
            <pc:docMk/>
            <pc:sldMk cId="2609891404" sldId="287"/>
            <ac:picMk id="4" creationId="{2F76ADA7-B2A5-28D2-B8C6-AE9A36D10D4B}"/>
          </ac:picMkLst>
        </pc:picChg>
        <pc:picChg chg="add del mod">
          <ac:chgData name="Andy Syrewicze" userId="78c0c1d9-3349-45a2-b463-590e5b83c448" providerId="ADAL" clId="{72F2324F-BD26-4FAC-A73F-9786D2B87BAB}" dt="2024-04-10T04:54:02.248" v="3358" actId="478"/>
          <ac:picMkLst>
            <pc:docMk/>
            <pc:sldMk cId="2609891404" sldId="287"/>
            <ac:picMk id="1026" creationId="{F45C2ADF-5E9B-3D27-B0A3-F912FE618996}"/>
          </ac:picMkLst>
        </pc:picChg>
      </pc:sldChg>
      <pc:sldChg chg="modSp new mod modTransition">
        <pc:chgData name="Andy Syrewicze" userId="78c0c1d9-3349-45a2-b463-590e5b83c448" providerId="ADAL" clId="{72F2324F-BD26-4FAC-A73F-9786D2B87BAB}" dt="2024-04-10T17:10:15.925" v="3686"/>
        <pc:sldMkLst>
          <pc:docMk/>
          <pc:sldMk cId="1773815081" sldId="288"/>
        </pc:sldMkLst>
        <pc:spChg chg="mod">
          <ac:chgData name="Andy Syrewicze" userId="78c0c1d9-3349-45a2-b463-590e5b83c448" providerId="ADAL" clId="{72F2324F-BD26-4FAC-A73F-9786D2B87BAB}" dt="2024-04-10T04:46:37.823" v="3355" actId="20577"/>
          <ac:spMkLst>
            <pc:docMk/>
            <pc:sldMk cId="1773815081" sldId="288"/>
            <ac:spMk id="2" creationId="{31F2F7B2-0BB7-B3EB-566D-E9D3DD3F3FEB}"/>
          </ac:spMkLst>
        </pc:spChg>
        <pc:spChg chg="mod">
          <ac:chgData name="Andy Syrewicze" userId="78c0c1d9-3349-45a2-b463-590e5b83c448" providerId="ADAL" clId="{72F2324F-BD26-4FAC-A73F-9786D2B87BAB}" dt="2024-04-10T04:42:44.693" v="3034" actId="20577"/>
          <ac:spMkLst>
            <pc:docMk/>
            <pc:sldMk cId="1773815081" sldId="288"/>
            <ac:spMk id="3" creationId="{88125DDA-3DDF-5C3F-C0C1-C1A570FDD3D1}"/>
          </ac:spMkLst>
        </pc:spChg>
      </pc:sldChg>
      <pc:sldChg chg="addSp delSp modSp new mod modTransition">
        <pc:chgData name="Andy Syrewicze" userId="78c0c1d9-3349-45a2-b463-590e5b83c448" providerId="ADAL" clId="{72F2324F-BD26-4FAC-A73F-9786D2B87BAB}" dt="2024-04-10T17:10:15.925" v="3686"/>
        <pc:sldMkLst>
          <pc:docMk/>
          <pc:sldMk cId="852299684" sldId="289"/>
        </pc:sldMkLst>
        <pc:spChg chg="mod">
          <ac:chgData name="Andy Syrewicze" userId="78c0c1d9-3349-45a2-b463-590e5b83c448" providerId="ADAL" clId="{72F2324F-BD26-4FAC-A73F-9786D2B87BAB}" dt="2024-04-10T16:24:50.875" v="3546" actId="1076"/>
          <ac:spMkLst>
            <pc:docMk/>
            <pc:sldMk cId="852299684" sldId="289"/>
            <ac:spMk id="2" creationId="{18674184-FB95-145D-A8E1-1488E49D97E4}"/>
          </ac:spMkLst>
        </pc:spChg>
        <pc:graphicFrameChg chg="add del mod modGraphic">
          <ac:chgData name="Andy Syrewicze" userId="78c0c1d9-3349-45a2-b463-590e5b83c448" providerId="ADAL" clId="{72F2324F-BD26-4FAC-A73F-9786D2B87BAB}" dt="2024-04-10T16:25:31.607" v="3582" actId="1032"/>
          <ac:graphicFrameMkLst>
            <pc:docMk/>
            <pc:sldMk cId="852299684" sldId="289"/>
            <ac:graphicFrameMk id="3" creationId="{E20C5FA4-CFD8-38C8-8665-B4667D3F91EB}"/>
          </ac:graphicFrameMkLst>
        </pc:graphicFrameChg>
        <pc:graphicFrameChg chg="add mod modGraphic">
          <ac:chgData name="Andy Syrewicze" userId="78c0c1d9-3349-45a2-b463-590e5b83c448" providerId="ADAL" clId="{72F2324F-BD26-4FAC-A73F-9786D2B87BAB}" dt="2024-04-10T16:26:12.568" v="3655" actId="12100"/>
          <ac:graphicFrameMkLst>
            <pc:docMk/>
            <pc:sldMk cId="852299684" sldId="289"/>
            <ac:graphicFrameMk id="4" creationId="{A1C72AB9-D4DF-F350-7453-5073408CA17A}"/>
          </ac:graphicFrameMkLst>
        </pc:graphicFrameChg>
      </pc:sldChg>
      <pc:sldChg chg="delSp modSp add mod modTransition">
        <pc:chgData name="Andy Syrewicze" userId="78c0c1d9-3349-45a2-b463-590e5b83c448" providerId="ADAL" clId="{72F2324F-BD26-4FAC-A73F-9786D2B87BAB}" dt="2024-04-10T17:10:15.925" v="3686"/>
        <pc:sldMkLst>
          <pc:docMk/>
          <pc:sldMk cId="2735754555" sldId="290"/>
        </pc:sldMkLst>
        <pc:spChg chg="mod">
          <ac:chgData name="Andy Syrewicze" userId="78c0c1d9-3349-45a2-b463-590e5b83c448" providerId="ADAL" clId="{72F2324F-BD26-4FAC-A73F-9786D2B87BAB}" dt="2024-04-10T16:33:21.648" v="3682" actId="1076"/>
          <ac:spMkLst>
            <pc:docMk/>
            <pc:sldMk cId="2735754555" sldId="290"/>
            <ac:spMk id="22" creationId="{D73641AE-B080-7FF6-1C78-E41F6FD55660}"/>
          </ac:spMkLst>
        </pc:spChg>
        <pc:spChg chg="del mod">
          <ac:chgData name="Andy Syrewicze" userId="78c0c1d9-3349-45a2-b463-590e5b83c448" providerId="ADAL" clId="{72F2324F-BD26-4FAC-A73F-9786D2B87BAB}" dt="2024-04-10T16:33:26.709" v="3684"/>
          <ac:spMkLst>
            <pc:docMk/>
            <pc:sldMk cId="2735754555" sldId="290"/>
            <ac:spMk id="28" creationId="{D039472D-9B6B-2258-8637-6C0863F76DC0}"/>
          </ac:spMkLst>
        </pc:spChg>
      </pc:sldChg>
      <pc:sldMasterChg chg="modSp mod">
        <pc:chgData name="Andy Syrewicze" userId="78c0c1d9-3349-45a2-b463-590e5b83c448" providerId="ADAL" clId="{72F2324F-BD26-4FAC-A73F-9786D2B87BAB}" dt="2024-04-10T17:15:56.139" v="3690" actId="20577"/>
        <pc:sldMasterMkLst>
          <pc:docMk/>
          <pc:sldMasterMk cId="306822565" sldId="2147483648"/>
        </pc:sldMasterMkLst>
        <pc:spChg chg="mod">
          <ac:chgData name="Andy Syrewicze" userId="78c0c1d9-3349-45a2-b463-590e5b83c448" providerId="ADAL" clId="{72F2324F-BD26-4FAC-A73F-9786D2B87BAB}" dt="2024-04-10T17:15:56.139" v="3690" actId="20577"/>
          <ac:spMkLst>
            <pc:docMk/>
            <pc:sldMasterMk cId="306822565" sldId="2147483648"/>
            <ac:spMk id="25" creationId="{86C61419-2120-4B50-9C76-8F2656EC024F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FEFC94-0BDB-4D17-B0BE-5CD72C5AC3E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7294851-2DF4-474D-B593-B8BB2A2FA104}">
      <dgm:prSet phldrT="[Text]"/>
      <dgm:spPr/>
      <dgm:t>
        <a:bodyPr/>
        <a:lstStyle/>
        <a:p>
          <a:r>
            <a:rPr lang="en-US" dirty="0"/>
            <a:t>Securely Stored</a:t>
          </a:r>
        </a:p>
      </dgm:t>
    </dgm:pt>
    <dgm:pt modelId="{B6D1784F-9166-43CC-A3B8-5D483C3E26F6}" type="parTrans" cxnId="{C2705502-CD3E-4BFF-BCC0-74DDD3A5BC66}">
      <dgm:prSet/>
      <dgm:spPr/>
      <dgm:t>
        <a:bodyPr/>
        <a:lstStyle/>
        <a:p>
          <a:endParaRPr lang="en-US"/>
        </a:p>
      </dgm:t>
    </dgm:pt>
    <dgm:pt modelId="{F9F5CA1D-EB28-4B4D-83B1-C657BA2D10EC}" type="sibTrans" cxnId="{C2705502-CD3E-4BFF-BCC0-74DDD3A5BC66}">
      <dgm:prSet/>
      <dgm:spPr/>
      <dgm:t>
        <a:bodyPr/>
        <a:lstStyle/>
        <a:p>
          <a:endParaRPr lang="en-US"/>
        </a:p>
      </dgm:t>
    </dgm:pt>
    <dgm:pt modelId="{CB77AB86-FEE0-4B0A-BC53-74F4FA755866}">
      <dgm:prSet phldrT="[Text]"/>
      <dgm:spPr/>
      <dgm:t>
        <a:bodyPr/>
        <a:lstStyle/>
        <a:p>
          <a:r>
            <a:rPr lang="en-US" dirty="0"/>
            <a:t>Isolated within Security Boundaries</a:t>
          </a:r>
        </a:p>
      </dgm:t>
    </dgm:pt>
    <dgm:pt modelId="{4D3B18D1-E94A-49E6-BBF0-9782499C1B8E}" type="parTrans" cxnId="{7CFA81E6-BE79-4D9E-BD0B-52EB2F6601BD}">
      <dgm:prSet/>
      <dgm:spPr/>
      <dgm:t>
        <a:bodyPr/>
        <a:lstStyle/>
        <a:p>
          <a:endParaRPr lang="en-US"/>
        </a:p>
      </dgm:t>
    </dgm:pt>
    <dgm:pt modelId="{E4BB6224-40C8-424A-8956-2694D94336B8}" type="sibTrans" cxnId="{7CFA81E6-BE79-4D9E-BD0B-52EB2F6601BD}">
      <dgm:prSet/>
      <dgm:spPr/>
      <dgm:t>
        <a:bodyPr/>
        <a:lstStyle/>
        <a:p>
          <a:endParaRPr lang="en-US"/>
        </a:p>
      </dgm:t>
    </dgm:pt>
    <dgm:pt modelId="{5ABB3530-F367-4FF5-A58D-CF8ED28552E9}">
      <dgm:prSet phldrT="[Text]"/>
      <dgm:spPr/>
      <dgm:t>
        <a:bodyPr/>
        <a:lstStyle/>
        <a:p>
          <a:r>
            <a:rPr lang="en-US" dirty="0"/>
            <a:t>Monitored and Reported</a:t>
          </a:r>
        </a:p>
      </dgm:t>
    </dgm:pt>
    <dgm:pt modelId="{921442DC-9BAC-473B-84DD-6D29D102BF86}" type="parTrans" cxnId="{C2E7AFAB-5FF0-4932-A632-56C4580A43E7}">
      <dgm:prSet/>
      <dgm:spPr/>
      <dgm:t>
        <a:bodyPr/>
        <a:lstStyle/>
        <a:p>
          <a:endParaRPr lang="en-US"/>
        </a:p>
      </dgm:t>
    </dgm:pt>
    <dgm:pt modelId="{0B633F81-359F-400D-ACDF-83E641A6B300}" type="sibTrans" cxnId="{C2E7AFAB-5FF0-4932-A632-56C4580A43E7}">
      <dgm:prSet/>
      <dgm:spPr/>
      <dgm:t>
        <a:bodyPr/>
        <a:lstStyle/>
        <a:p>
          <a:endParaRPr lang="en-US"/>
        </a:p>
      </dgm:t>
    </dgm:pt>
    <dgm:pt modelId="{E1CDD5B7-86A5-4833-AE10-49E164CEFE06}">
      <dgm:prSet phldrT="[Text]"/>
      <dgm:spPr/>
      <dgm:t>
        <a:bodyPr/>
        <a:lstStyle/>
        <a:p>
          <a:r>
            <a:rPr lang="en-US" dirty="0"/>
            <a:t>Be Protected from Negligent or Malicious Action</a:t>
          </a:r>
        </a:p>
      </dgm:t>
    </dgm:pt>
    <dgm:pt modelId="{9A5D0CEA-1979-4DC4-9CCA-4DF51BA807D9}" type="parTrans" cxnId="{64D674C2-5831-44D5-93D2-53BA361146AC}">
      <dgm:prSet/>
      <dgm:spPr/>
      <dgm:t>
        <a:bodyPr/>
        <a:lstStyle/>
        <a:p>
          <a:endParaRPr lang="en-US"/>
        </a:p>
      </dgm:t>
    </dgm:pt>
    <dgm:pt modelId="{E24ED56B-B092-4F36-958C-DBC9976566F3}" type="sibTrans" cxnId="{64D674C2-5831-44D5-93D2-53BA361146AC}">
      <dgm:prSet/>
      <dgm:spPr/>
      <dgm:t>
        <a:bodyPr/>
        <a:lstStyle/>
        <a:p>
          <a:endParaRPr lang="en-US"/>
        </a:p>
      </dgm:t>
    </dgm:pt>
    <dgm:pt modelId="{E5E6057A-4CA4-4355-9A6F-4B12951DA13A}" type="pres">
      <dgm:prSet presAssocID="{37FEFC94-0BDB-4D17-B0BE-5CD72C5AC3E1}" presName="diagram" presStyleCnt="0">
        <dgm:presLayoutVars>
          <dgm:dir/>
          <dgm:resizeHandles val="exact"/>
        </dgm:presLayoutVars>
      </dgm:prSet>
      <dgm:spPr/>
    </dgm:pt>
    <dgm:pt modelId="{905B1A1F-5B60-4CFF-AE81-9F653959335F}" type="pres">
      <dgm:prSet presAssocID="{97294851-2DF4-474D-B593-B8BB2A2FA104}" presName="node" presStyleLbl="node1" presStyleIdx="0" presStyleCnt="4" custScaleX="64450">
        <dgm:presLayoutVars>
          <dgm:bulletEnabled val="1"/>
        </dgm:presLayoutVars>
      </dgm:prSet>
      <dgm:spPr/>
    </dgm:pt>
    <dgm:pt modelId="{2CE4E7C7-96C0-48BF-B6A2-465C9907CC34}" type="pres">
      <dgm:prSet presAssocID="{F9F5CA1D-EB28-4B4D-83B1-C657BA2D10EC}" presName="sibTrans" presStyleCnt="0"/>
      <dgm:spPr/>
    </dgm:pt>
    <dgm:pt modelId="{131369C7-4778-4D57-97E7-DD12686D135B}" type="pres">
      <dgm:prSet presAssocID="{CB77AB86-FEE0-4B0A-BC53-74F4FA755866}" presName="node" presStyleLbl="node1" presStyleIdx="1" presStyleCnt="4" custScaleX="60304">
        <dgm:presLayoutVars>
          <dgm:bulletEnabled val="1"/>
        </dgm:presLayoutVars>
      </dgm:prSet>
      <dgm:spPr/>
    </dgm:pt>
    <dgm:pt modelId="{F8CA178E-D90C-4F41-A7A1-3CE954EB06BC}" type="pres">
      <dgm:prSet presAssocID="{E4BB6224-40C8-424A-8956-2694D94336B8}" presName="sibTrans" presStyleCnt="0"/>
      <dgm:spPr/>
    </dgm:pt>
    <dgm:pt modelId="{5B9DE0AC-2CEE-4E1F-8477-E8F12348401D}" type="pres">
      <dgm:prSet presAssocID="{5ABB3530-F367-4FF5-A58D-CF8ED28552E9}" presName="node" presStyleLbl="node1" presStyleIdx="2" presStyleCnt="4" custScaleX="64638">
        <dgm:presLayoutVars>
          <dgm:bulletEnabled val="1"/>
        </dgm:presLayoutVars>
      </dgm:prSet>
      <dgm:spPr/>
    </dgm:pt>
    <dgm:pt modelId="{3645EEBA-5169-46E4-B286-118B1AE78CDB}" type="pres">
      <dgm:prSet presAssocID="{0B633F81-359F-400D-ACDF-83E641A6B300}" presName="sibTrans" presStyleCnt="0"/>
      <dgm:spPr/>
    </dgm:pt>
    <dgm:pt modelId="{B78C48F0-C812-44B7-9A10-F430C1D57DF8}" type="pres">
      <dgm:prSet presAssocID="{E1CDD5B7-86A5-4833-AE10-49E164CEFE06}" presName="node" presStyleLbl="node1" presStyleIdx="3" presStyleCnt="4" custScaleX="64166">
        <dgm:presLayoutVars>
          <dgm:bulletEnabled val="1"/>
        </dgm:presLayoutVars>
      </dgm:prSet>
      <dgm:spPr/>
    </dgm:pt>
  </dgm:ptLst>
  <dgm:cxnLst>
    <dgm:cxn modelId="{C2705502-CD3E-4BFF-BCC0-74DDD3A5BC66}" srcId="{37FEFC94-0BDB-4D17-B0BE-5CD72C5AC3E1}" destId="{97294851-2DF4-474D-B593-B8BB2A2FA104}" srcOrd="0" destOrd="0" parTransId="{B6D1784F-9166-43CC-A3B8-5D483C3E26F6}" sibTransId="{F9F5CA1D-EB28-4B4D-83B1-C657BA2D10EC}"/>
    <dgm:cxn modelId="{9D2ADB20-50E6-427E-B7CB-5E04ACBE2A01}" type="presOf" srcId="{97294851-2DF4-474D-B593-B8BB2A2FA104}" destId="{905B1A1F-5B60-4CFF-AE81-9F653959335F}" srcOrd="0" destOrd="0" presId="urn:microsoft.com/office/officeart/2005/8/layout/default"/>
    <dgm:cxn modelId="{FDB940A4-FE44-401F-BC4A-3E00945C93B4}" type="presOf" srcId="{5ABB3530-F367-4FF5-A58D-CF8ED28552E9}" destId="{5B9DE0AC-2CEE-4E1F-8477-E8F12348401D}" srcOrd="0" destOrd="0" presId="urn:microsoft.com/office/officeart/2005/8/layout/default"/>
    <dgm:cxn modelId="{C2E7AFAB-5FF0-4932-A632-56C4580A43E7}" srcId="{37FEFC94-0BDB-4D17-B0BE-5CD72C5AC3E1}" destId="{5ABB3530-F367-4FF5-A58D-CF8ED28552E9}" srcOrd="2" destOrd="0" parTransId="{921442DC-9BAC-473B-84DD-6D29D102BF86}" sibTransId="{0B633F81-359F-400D-ACDF-83E641A6B300}"/>
    <dgm:cxn modelId="{1A6E34B0-F373-4BBF-9CDE-7EF802DD176A}" type="presOf" srcId="{E1CDD5B7-86A5-4833-AE10-49E164CEFE06}" destId="{B78C48F0-C812-44B7-9A10-F430C1D57DF8}" srcOrd="0" destOrd="0" presId="urn:microsoft.com/office/officeart/2005/8/layout/default"/>
    <dgm:cxn modelId="{06C671B5-AD26-4371-B262-B9D64345DCC4}" type="presOf" srcId="{CB77AB86-FEE0-4B0A-BC53-74F4FA755866}" destId="{131369C7-4778-4D57-97E7-DD12686D135B}" srcOrd="0" destOrd="0" presId="urn:microsoft.com/office/officeart/2005/8/layout/default"/>
    <dgm:cxn modelId="{64D674C2-5831-44D5-93D2-53BA361146AC}" srcId="{37FEFC94-0BDB-4D17-B0BE-5CD72C5AC3E1}" destId="{E1CDD5B7-86A5-4833-AE10-49E164CEFE06}" srcOrd="3" destOrd="0" parTransId="{9A5D0CEA-1979-4DC4-9CCA-4DF51BA807D9}" sibTransId="{E24ED56B-B092-4F36-958C-DBC9976566F3}"/>
    <dgm:cxn modelId="{7CFA81E6-BE79-4D9E-BD0B-52EB2F6601BD}" srcId="{37FEFC94-0BDB-4D17-B0BE-5CD72C5AC3E1}" destId="{CB77AB86-FEE0-4B0A-BC53-74F4FA755866}" srcOrd="1" destOrd="0" parTransId="{4D3B18D1-E94A-49E6-BBF0-9782499C1B8E}" sibTransId="{E4BB6224-40C8-424A-8956-2694D94336B8}"/>
    <dgm:cxn modelId="{404408F5-25D5-4398-983D-564BD04917CA}" type="presOf" srcId="{37FEFC94-0BDB-4D17-B0BE-5CD72C5AC3E1}" destId="{E5E6057A-4CA4-4355-9A6F-4B12951DA13A}" srcOrd="0" destOrd="0" presId="urn:microsoft.com/office/officeart/2005/8/layout/default"/>
    <dgm:cxn modelId="{F1F7C855-3B55-4049-8CC4-74CE91F68289}" type="presParOf" srcId="{E5E6057A-4CA4-4355-9A6F-4B12951DA13A}" destId="{905B1A1F-5B60-4CFF-AE81-9F653959335F}" srcOrd="0" destOrd="0" presId="urn:microsoft.com/office/officeart/2005/8/layout/default"/>
    <dgm:cxn modelId="{3FAFA7A8-2792-4C21-8A7F-926A6FF3FBD6}" type="presParOf" srcId="{E5E6057A-4CA4-4355-9A6F-4B12951DA13A}" destId="{2CE4E7C7-96C0-48BF-B6A2-465C9907CC34}" srcOrd="1" destOrd="0" presId="urn:microsoft.com/office/officeart/2005/8/layout/default"/>
    <dgm:cxn modelId="{91EE767D-8773-4406-B7F4-5678CD416B16}" type="presParOf" srcId="{E5E6057A-4CA4-4355-9A6F-4B12951DA13A}" destId="{131369C7-4778-4D57-97E7-DD12686D135B}" srcOrd="2" destOrd="0" presId="urn:microsoft.com/office/officeart/2005/8/layout/default"/>
    <dgm:cxn modelId="{FDC7FE33-1539-45E0-97EC-F93A8C06DC9D}" type="presParOf" srcId="{E5E6057A-4CA4-4355-9A6F-4B12951DA13A}" destId="{F8CA178E-D90C-4F41-A7A1-3CE954EB06BC}" srcOrd="3" destOrd="0" presId="urn:microsoft.com/office/officeart/2005/8/layout/default"/>
    <dgm:cxn modelId="{166C182F-147C-476B-8305-BD63D1966E3B}" type="presParOf" srcId="{E5E6057A-4CA4-4355-9A6F-4B12951DA13A}" destId="{5B9DE0AC-2CEE-4E1F-8477-E8F12348401D}" srcOrd="4" destOrd="0" presId="urn:microsoft.com/office/officeart/2005/8/layout/default"/>
    <dgm:cxn modelId="{1F621D5E-1722-42E1-8B55-9FD68455EFC5}" type="presParOf" srcId="{E5E6057A-4CA4-4355-9A6F-4B12951DA13A}" destId="{3645EEBA-5169-46E4-B286-118B1AE78CDB}" srcOrd="5" destOrd="0" presId="urn:microsoft.com/office/officeart/2005/8/layout/default"/>
    <dgm:cxn modelId="{24FF5B1C-7DEB-49C0-BF0E-060DEC6E8762}" type="presParOf" srcId="{E5E6057A-4CA4-4355-9A6F-4B12951DA13A}" destId="{B78C48F0-C812-44B7-9A10-F430C1D57DF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6D2AE2-DF03-4A01-83BE-13F173ACEA90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B3DA51F-CA64-46BD-835A-DC26AF82F6BB}">
      <dgm:prSet phldrT="[Text]"/>
      <dgm:spPr/>
      <dgm:t>
        <a:bodyPr/>
        <a:lstStyle/>
        <a:p>
          <a:r>
            <a:rPr lang="en-US" dirty="0"/>
            <a:t>System Account Managed Identity</a:t>
          </a:r>
        </a:p>
      </dgm:t>
    </dgm:pt>
    <dgm:pt modelId="{049866AD-F6A8-4866-9AAB-186670CE7344}" type="parTrans" cxnId="{04F9E2F9-CFA3-4D52-B636-BCBAB846E3E1}">
      <dgm:prSet/>
      <dgm:spPr/>
      <dgm:t>
        <a:bodyPr/>
        <a:lstStyle/>
        <a:p>
          <a:endParaRPr lang="en-US"/>
        </a:p>
      </dgm:t>
    </dgm:pt>
    <dgm:pt modelId="{C72C43C8-2E7B-4E73-A79D-5D682B0013EA}" type="sibTrans" cxnId="{04F9E2F9-CFA3-4D52-B636-BCBAB846E3E1}">
      <dgm:prSet/>
      <dgm:spPr/>
      <dgm:t>
        <a:bodyPr/>
        <a:lstStyle/>
        <a:p>
          <a:endParaRPr lang="en-US"/>
        </a:p>
      </dgm:t>
    </dgm:pt>
    <dgm:pt modelId="{58A70549-5694-4327-AA6F-3403713DFFA6}">
      <dgm:prSet phldrT="[Text]"/>
      <dgm:spPr/>
      <dgm:t>
        <a:bodyPr/>
        <a:lstStyle/>
        <a:p>
          <a:r>
            <a:rPr lang="en-US" dirty="0"/>
            <a:t>User Account Managed Identity</a:t>
          </a:r>
        </a:p>
      </dgm:t>
    </dgm:pt>
    <dgm:pt modelId="{CAFC21FC-E482-4E5E-B794-E889DDFC9CE1}" type="parTrans" cxnId="{C2F40D36-2972-4CC3-A264-D11BB765110E}">
      <dgm:prSet/>
      <dgm:spPr/>
      <dgm:t>
        <a:bodyPr/>
        <a:lstStyle/>
        <a:p>
          <a:endParaRPr lang="en-US"/>
        </a:p>
      </dgm:t>
    </dgm:pt>
    <dgm:pt modelId="{4C506A73-FDB4-4DCD-944D-119B21BEE4B9}" type="sibTrans" cxnId="{C2F40D36-2972-4CC3-A264-D11BB765110E}">
      <dgm:prSet/>
      <dgm:spPr/>
      <dgm:t>
        <a:bodyPr/>
        <a:lstStyle/>
        <a:p>
          <a:endParaRPr lang="en-US"/>
        </a:p>
      </dgm:t>
    </dgm:pt>
    <dgm:pt modelId="{0A6F1ABE-1697-4A53-B4B4-A8EAAEAAF87D}" type="pres">
      <dgm:prSet presAssocID="{026D2AE2-DF03-4A01-83BE-13F173ACEA90}" presName="diagram" presStyleCnt="0">
        <dgm:presLayoutVars>
          <dgm:dir/>
          <dgm:resizeHandles val="exact"/>
        </dgm:presLayoutVars>
      </dgm:prSet>
      <dgm:spPr/>
    </dgm:pt>
    <dgm:pt modelId="{66611EB1-3C1E-42D6-A255-8DD7AAEB5421}" type="pres">
      <dgm:prSet presAssocID="{7B3DA51F-CA64-46BD-835A-DC26AF82F6BB}" presName="node" presStyleLbl="node1" presStyleIdx="0" presStyleCnt="2">
        <dgm:presLayoutVars>
          <dgm:bulletEnabled val="1"/>
        </dgm:presLayoutVars>
      </dgm:prSet>
      <dgm:spPr/>
    </dgm:pt>
    <dgm:pt modelId="{A24BBCC7-D803-4B91-AF9F-59EFA7E1E22B}" type="pres">
      <dgm:prSet presAssocID="{C72C43C8-2E7B-4E73-A79D-5D682B0013EA}" presName="sibTrans" presStyleCnt="0"/>
      <dgm:spPr/>
    </dgm:pt>
    <dgm:pt modelId="{271C1757-9008-40CF-AC3E-40A03066A262}" type="pres">
      <dgm:prSet presAssocID="{58A70549-5694-4327-AA6F-3403713DFFA6}" presName="node" presStyleLbl="node1" presStyleIdx="1" presStyleCnt="2">
        <dgm:presLayoutVars>
          <dgm:bulletEnabled val="1"/>
        </dgm:presLayoutVars>
      </dgm:prSet>
      <dgm:spPr/>
    </dgm:pt>
  </dgm:ptLst>
  <dgm:cxnLst>
    <dgm:cxn modelId="{C796231F-887C-4DBE-8776-58680752B37E}" type="presOf" srcId="{7B3DA51F-CA64-46BD-835A-DC26AF82F6BB}" destId="{66611EB1-3C1E-42D6-A255-8DD7AAEB5421}" srcOrd="0" destOrd="0" presId="urn:microsoft.com/office/officeart/2005/8/layout/default"/>
    <dgm:cxn modelId="{C2F40D36-2972-4CC3-A264-D11BB765110E}" srcId="{026D2AE2-DF03-4A01-83BE-13F173ACEA90}" destId="{58A70549-5694-4327-AA6F-3403713DFFA6}" srcOrd="1" destOrd="0" parTransId="{CAFC21FC-E482-4E5E-B794-E889DDFC9CE1}" sibTransId="{4C506A73-FDB4-4DCD-944D-119B21BEE4B9}"/>
    <dgm:cxn modelId="{BF052D3C-D158-4039-B3CD-C72965BE81F4}" type="presOf" srcId="{026D2AE2-DF03-4A01-83BE-13F173ACEA90}" destId="{0A6F1ABE-1697-4A53-B4B4-A8EAAEAAF87D}" srcOrd="0" destOrd="0" presId="urn:microsoft.com/office/officeart/2005/8/layout/default"/>
    <dgm:cxn modelId="{635B46E3-9C84-40E5-A590-D226E13365B2}" type="presOf" srcId="{58A70549-5694-4327-AA6F-3403713DFFA6}" destId="{271C1757-9008-40CF-AC3E-40A03066A262}" srcOrd="0" destOrd="0" presId="urn:microsoft.com/office/officeart/2005/8/layout/default"/>
    <dgm:cxn modelId="{04F9E2F9-CFA3-4D52-B636-BCBAB846E3E1}" srcId="{026D2AE2-DF03-4A01-83BE-13F173ACEA90}" destId="{7B3DA51F-CA64-46BD-835A-DC26AF82F6BB}" srcOrd="0" destOrd="0" parTransId="{049866AD-F6A8-4866-9AAB-186670CE7344}" sibTransId="{C72C43C8-2E7B-4E73-A79D-5D682B0013EA}"/>
    <dgm:cxn modelId="{C9D4FCB8-5232-4B2B-A316-A72384AA13A3}" type="presParOf" srcId="{0A6F1ABE-1697-4A53-B4B4-A8EAAEAAF87D}" destId="{66611EB1-3C1E-42D6-A255-8DD7AAEB5421}" srcOrd="0" destOrd="0" presId="urn:microsoft.com/office/officeart/2005/8/layout/default"/>
    <dgm:cxn modelId="{035CA5CA-D08C-41B6-BB34-2EE5AEAD7749}" type="presParOf" srcId="{0A6F1ABE-1697-4A53-B4B4-A8EAAEAAF87D}" destId="{A24BBCC7-D803-4B91-AF9F-59EFA7E1E22B}" srcOrd="1" destOrd="0" presId="urn:microsoft.com/office/officeart/2005/8/layout/default"/>
    <dgm:cxn modelId="{98D9AC61-5BBC-4F01-98BE-42CB954291EC}" type="presParOf" srcId="{0A6F1ABE-1697-4A53-B4B4-A8EAAEAAF87D}" destId="{271C1757-9008-40CF-AC3E-40A03066A262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B1A1F-5B60-4CFF-AE81-9F653959335F}">
      <dsp:nvSpPr>
        <dsp:cNvPr id="0" name=""/>
        <dsp:cNvSpPr/>
      </dsp:nvSpPr>
      <dsp:spPr>
        <a:xfrm>
          <a:off x="1999" y="390479"/>
          <a:ext cx="2616504" cy="24358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Securely Stored</a:t>
          </a:r>
        </a:p>
      </dsp:txBody>
      <dsp:txXfrm>
        <a:off x="1999" y="390479"/>
        <a:ext cx="2616504" cy="2435845"/>
      </dsp:txXfrm>
    </dsp:sp>
    <dsp:sp modelId="{131369C7-4778-4D57-97E7-DD12686D135B}">
      <dsp:nvSpPr>
        <dsp:cNvPr id="0" name=""/>
        <dsp:cNvSpPr/>
      </dsp:nvSpPr>
      <dsp:spPr>
        <a:xfrm>
          <a:off x="3024477" y="390479"/>
          <a:ext cx="2448187" cy="24358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Isolated within Security Boundaries</a:t>
          </a:r>
        </a:p>
      </dsp:txBody>
      <dsp:txXfrm>
        <a:off x="3024477" y="390479"/>
        <a:ext cx="2448187" cy="2435845"/>
      </dsp:txXfrm>
    </dsp:sp>
    <dsp:sp modelId="{5B9DE0AC-2CEE-4E1F-8477-E8F12348401D}">
      <dsp:nvSpPr>
        <dsp:cNvPr id="0" name=""/>
        <dsp:cNvSpPr/>
      </dsp:nvSpPr>
      <dsp:spPr>
        <a:xfrm>
          <a:off x="5878639" y="390479"/>
          <a:ext cx="2624136" cy="24358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Monitored and Reported</a:t>
          </a:r>
        </a:p>
      </dsp:txBody>
      <dsp:txXfrm>
        <a:off x="5878639" y="390479"/>
        <a:ext cx="2624136" cy="2435845"/>
      </dsp:txXfrm>
    </dsp:sp>
    <dsp:sp modelId="{B78C48F0-C812-44B7-9A10-F430C1D57DF8}">
      <dsp:nvSpPr>
        <dsp:cNvPr id="0" name=""/>
        <dsp:cNvSpPr/>
      </dsp:nvSpPr>
      <dsp:spPr>
        <a:xfrm>
          <a:off x="8908749" y="390479"/>
          <a:ext cx="2604974" cy="24358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Be Protected from Negligent or Malicious Action</a:t>
          </a:r>
        </a:p>
      </dsp:txBody>
      <dsp:txXfrm>
        <a:off x="8908749" y="390479"/>
        <a:ext cx="2604974" cy="24358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11EB1-3C1E-42D6-A255-8DD7AAEB5421}">
      <dsp:nvSpPr>
        <dsp:cNvPr id="0" name=""/>
        <dsp:cNvSpPr/>
      </dsp:nvSpPr>
      <dsp:spPr>
        <a:xfrm>
          <a:off x="1196" y="490935"/>
          <a:ext cx="4668147" cy="280088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System Account Managed Identity</a:t>
          </a:r>
        </a:p>
      </dsp:txBody>
      <dsp:txXfrm>
        <a:off x="1196" y="490935"/>
        <a:ext cx="4668147" cy="2800888"/>
      </dsp:txXfrm>
    </dsp:sp>
    <dsp:sp modelId="{271C1757-9008-40CF-AC3E-40A03066A262}">
      <dsp:nvSpPr>
        <dsp:cNvPr id="0" name=""/>
        <dsp:cNvSpPr/>
      </dsp:nvSpPr>
      <dsp:spPr>
        <a:xfrm>
          <a:off x="5136159" y="490935"/>
          <a:ext cx="4668147" cy="2800888"/>
        </a:xfrm>
        <a:prstGeom prst="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User Account Managed Identity</a:t>
          </a:r>
        </a:p>
      </dsp:txBody>
      <dsp:txXfrm>
        <a:off x="5136159" y="490935"/>
        <a:ext cx="4668147" cy="2800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65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21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8-11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2024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jp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azure-arc/servers/managed-identity-authentication" TargetMode="External"/><Relationship Id="rId3" Type="http://schemas.openxmlformats.org/officeDocument/2006/relationships/hyperlink" Target="https://thehackernews.com/2023/05/the-rising-threat-of-secrets-sprawl-and.html" TargetMode="External"/><Relationship Id="rId7" Type="http://schemas.openxmlformats.org/officeDocument/2006/relationships/hyperlink" Target="https://learn.microsoft.com/en-us/entra/identity/managed-identities-azure-resources/tutorial-windows-vm-access-nonaad" TargetMode="External"/><Relationship Id="rId2" Type="http://schemas.openxmlformats.org/officeDocument/2006/relationships/hyperlink" Target="https://www.cisa.gov/news-events/cybersecurity-advisories/aa23-059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entra/identity/managed-identities-azure-resources/overview" TargetMode="External"/><Relationship Id="rId5" Type="http://schemas.openxmlformats.org/officeDocument/2006/relationships/hyperlink" Target="https://learn.microsoft.com/en-us/azure/key-vault/general/network-security" TargetMode="External"/><Relationship Id="rId4" Type="http://schemas.openxmlformats.org/officeDocument/2006/relationships/hyperlink" Target="https://learn.microsoft.com/en-us/azure/key-vault/secrets/quick-create-powershell" TargetMode="External"/><Relationship Id="rId9" Type="http://schemas.openxmlformats.org/officeDocument/2006/relationships/hyperlink" Target="https://learn.microsoft.com/en-us/powershell/module/microsoft.powershell.secretmanagement/?view=ps-modul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hackernews.com/2023/05/the-rising-threat-of-secrets-sprawl-and.htm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cisa.gov/news-events/cybersecurity-advisories/aa23-059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6" y="917001"/>
            <a:ext cx="117987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100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SHHH! IT’S A SECRET!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Andy Syrewicze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3A83D-15FC-86E3-E67D-0B27149CEBD7}"/>
              </a:ext>
            </a:extLst>
          </p:cNvPr>
          <p:cNvSpPr txBox="1"/>
          <p:nvPr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1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linkedin.com/in/</a:t>
            </a:r>
            <a:r>
              <a:rPr lang="en-US" sz="2000" b="1" spc="400" dirty="0" err="1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asyrewicze</a:t>
            </a:r>
            <a:endParaRPr lang="en-US" sz="2000" b="1" spc="400" dirty="0">
              <a:solidFill>
                <a:schemeClr val="bg1"/>
              </a:solidFill>
              <a:latin typeface="Play" panose="00000500000000000000" pitchFamily="2" charset="0"/>
              <a:cs typeface="Space Grotesk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39472D-9B6B-2258-8637-6C0863F76DC0}"/>
              </a:ext>
            </a:extLst>
          </p:cNvPr>
          <p:cNvSpPr txBox="1"/>
          <p:nvPr/>
        </p:nvSpPr>
        <p:spPr>
          <a:xfrm>
            <a:off x="135052" y="2363298"/>
            <a:ext cx="117987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4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pace Grotesk" pitchFamily="2" charset="0"/>
                <a:cs typeface="Space Grotesk" pitchFamily="2" charset="0"/>
              </a:rPr>
              <a:t>Secrets Management for the Modern Tech. Pro</a:t>
            </a:r>
          </a:p>
        </p:txBody>
      </p:sp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2CF452-12BA-7D3C-10AE-172A7B20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Key Vault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424DE3-84C6-C13A-079E-F025181C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78" y="1326793"/>
            <a:ext cx="10978244" cy="463763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660368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t staring at a laptop">
            <a:extLst>
              <a:ext uri="{FF2B5EF4-FFF2-40B4-BE49-F238E27FC236}">
                <a16:creationId xmlns:a16="http://schemas.microsoft.com/office/drawing/2014/main" id="{BF67FBCA-9B15-F866-3CA7-2FB412358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38300"/>
            <a:ext cx="5369429" cy="3581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11E70F-F8D0-EDA1-ADBD-3F7B27CEAE64}"/>
              </a:ext>
            </a:extLst>
          </p:cNvPr>
          <p:cNvSpPr txBox="1"/>
          <p:nvPr/>
        </p:nvSpPr>
        <p:spPr>
          <a:xfrm>
            <a:off x="895350" y="2981325"/>
            <a:ext cx="4981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Key Vault Demo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F8DF150-3CE7-A909-8538-A04053636D50}"/>
              </a:ext>
            </a:extLst>
          </p:cNvPr>
          <p:cNvSpPr/>
          <p:nvPr/>
        </p:nvSpPr>
        <p:spPr>
          <a:xfrm>
            <a:off x="9058275" y="1238250"/>
            <a:ext cx="2000250" cy="1343025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Iz</a:t>
            </a:r>
            <a:r>
              <a:rPr lang="en-US" dirty="0"/>
              <a:t> Do Demo?</a:t>
            </a:r>
          </a:p>
        </p:txBody>
      </p:sp>
    </p:spTree>
    <p:extLst>
      <p:ext uri="{BB962C8B-B14F-4D97-AF65-F5344CB8AC3E}">
        <p14:creationId xmlns:p14="http://schemas.microsoft.com/office/powerpoint/2010/main" val="56419788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2CF452-12BA-7D3C-10AE-172A7B201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181" y="1729716"/>
            <a:ext cx="9386619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So that’s cool and all…. But we’ve accidentally created another problem…</a:t>
            </a:r>
          </a:p>
        </p:txBody>
      </p:sp>
    </p:spTree>
    <p:extLst>
      <p:ext uri="{BB962C8B-B14F-4D97-AF65-F5344CB8AC3E}">
        <p14:creationId xmlns:p14="http://schemas.microsoft.com/office/powerpoint/2010/main" val="376386397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Gears outline">
            <a:extLst>
              <a:ext uri="{FF2B5EF4-FFF2-40B4-BE49-F238E27FC236}">
                <a16:creationId xmlns:a16="http://schemas.microsoft.com/office/drawing/2014/main" id="{D5480B9C-031C-68ED-EB67-9859C122B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598" y="2109785"/>
            <a:ext cx="1219201" cy="1219201"/>
          </a:xfrm>
          <a:prstGeom prst="rect">
            <a:avLst/>
          </a:prstGeom>
        </p:spPr>
      </p:pic>
      <p:pic>
        <p:nvPicPr>
          <p:cNvPr id="8" name="Graphic 7" descr="Safe outline">
            <a:extLst>
              <a:ext uri="{FF2B5EF4-FFF2-40B4-BE49-F238E27FC236}">
                <a16:creationId xmlns:a16="http://schemas.microsoft.com/office/drawing/2014/main" id="{AEC3C9D1-F2C6-1049-04E1-1FD8AA24E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58349" y="2171701"/>
            <a:ext cx="1257299" cy="1257299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0BE86733-925B-0ABC-238F-6141AF721927}"/>
              </a:ext>
            </a:extLst>
          </p:cNvPr>
          <p:cNvSpPr/>
          <p:nvPr/>
        </p:nvSpPr>
        <p:spPr>
          <a:xfrm>
            <a:off x="2209799" y="2428874"/>
            <a:ext cx="7343775" cy="58102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Secret’s Transmission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0E5684-2129-E710-905B-39DCF25BD4F7}"/>
              </a:ext>
            </a:extLst>
          </p:cNvPr>
          <p:cNvSpPr txBox="1"/>
          <p:nvPr/>
        </p:nvSpPr>
        <p:spPr>
          <a:xfrm>
            <a:off x="1204911" y="3239571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Script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B7765-5C49-1032-3ABE-AA3AA3AA1429}"/>
              </a:ext>
            </a:extLst>
          </p:cNvPr>
          <p:cNvSpPr txBox="1"/>
          <p:nvPr/>
        </p:nvSpPr>
        <p:spPr>
          <a:xfrm>
            <a:off x="9758360" y="3343272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Vault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37E5E3FA-D6EC-ECE1-790D-EF16AEA6BF72}"/>
              </a:ext>
            </a:extLst>
          </p:cNvPr>
          <p:cNvSpPr/>
          <p:nvPr/>
        </p:nvSpPr>
        <p:spPr>
          <a:xfrm>
            <a:off x="1285875" y="851949"/>
            <a:ext cx="2000250" cy="114300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Dude! Gimme those Creds!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D16B5AB1-D5B9-2489-6D72-4EE772680488}"/>
              </a:ext>
            </a:extLst>
          </p:cNvPr>
          <p:cNvSpPr/>
          <p:nvPr/>
        </p:nvSpPr>
        <p:spPr>
          <a:xfrm>
            <a:off x="9553573" y="966785"/>
            <a:ext cx="2214561" cy="1143000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need to authenticate first…  “dude”</a:t>
            </a:r>
          </a:p>
        </p:txBody>
      </p:sp>
      <p:pic>
        <p:nvPicPr>
          <p:cNvPr id="16" name="Picture 15" descr="Eggs and chick">
            <a:extLst>
              <a:ext uri="{FF2B5EF4-FFF2-40B4-BE49-F238E27FC236}">
                <a16:creationId xmlns:a16="http://schemas.microsoft.com/office/drawing/2014/main" id="{0DA08F6C-0352-C545-CAD9-2ADBC33A8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4288" y="3239571"/>
            <a:ext cx="4014795" cy="26765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55993BC-8F54-02EE-1F7E-6838777AEB6D}"/>
              </a:ext>
            </a:extLst>
          </p:cNvPr>
          <p:cNvSpPr/>
          <p:nvPr/>
        </p:nvSpPr>
        <p:spPr>
          <a:xfrm>
            <a:off x="1438274" y="1004349"/>
            <a:ext cx="3814446" cy="1143000"/>
          </a:xfrm>
          <a:prstGeom prst="wedgeEllipseCallout">
            <a:avLst>
              <a:gd name="adj1" fmla="val -33204"/>
              <a:gd name="adj2" fmla="val 591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were supposed to solve the password issue! Not Create One!</a:t>
            </a:r>
          </a:p>
        </p:txBody>
      </p:sp>
    </p:spTree>
    <p:extLst>
      <p:ext uri="{BB962C8B-B14F-4D97-AF65-F5344CB8AC3E}">
        <p14:creationId xmlns:p14="http://schemas.microsoft.com/office/powerpoint/2010/main" val="71205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76ADA7-B2A5-28D2-B8C6-AE9A36D10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70" y="0"/>
            <a:ext cx="12239340" cy="59590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989140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B2698-4141-FE62-3F91-9B58E770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331" y="1031798"/>
            <a:ext cx="8143337" cy="1325563"/>
          </a:xfrm>
        </p:spPr>
        <p:txBody>
          <a:bodyPr/>
          <a:lstStyle/>
          <a:p>
            <a:r>
              <a:rPr lang="en-US" dirty="0"/>
              <a:t>Key Vault Access with Managed Identity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6EB3F-6403-5FFB-0755-8566CBA2E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09" y="3325720"/>
            <a:ext cx="1209844" cy="1324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52D2FD-615B-F35B-9134-D5FFFBEC6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747" y="3325720"/>
            <a:ext cx="1276869" cy="1324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B731961-BF58-D67E-1F1C-BC2C4A472C75}"/>
              </a:ext>
            </a:extLst>
          </p:cNvPr>
          <p:cNvSpPr/>
          <p:nvPr/>
        </p:nvSpPr>
        <p:spPr>
          <a:xfrm>
            <a:off x="5191760" y="3212642"/>
            <a:ext cx="1808480" cy="16662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RBAC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25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4184-FB95-145D-A8E1-1488E49D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626" y="1200762"/>
            <a:ext cx="8442748" cy="1325563"/>
          </a:xfrm>
        </p:spPr>
        <p:txBody>
          <a:bodyPr/>
          <a:lstStyle/>
          <a:p>
            <a:r>
              <a:rPr lang="en-US" dirty="0"/>
              <a:t>Managed Identity Types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1C72AB9-D4DF-F350-7453-5073408CA1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204104"/>
              </p:ext>
            </p:extLst>
          </p:nvPr>
        </p:nvGraphicFramePr>
        <p:xfrm>
          <a:off x="1193248" y="2091267"/>
          <a:ext cx="9805504" cy="3782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229968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t staring at a laptop">
            <a:extLst>
              <a:ext uri="{FF2B5EF4-FFF2-40B4-BE49-F238E27FC236}">
                <a16:creationId xmlns:a16="http://schemas.microsoft.com/office/drawing/2014/main" id="{BF67FBCA-9B15-F866-3CA7-2FB412358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38300"/>
            <a:ext cx="5369429" cy="3581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11E70F-F8D0-EDA1-ADBD-3F7B27CEAE64}"/>
              </a:ext>
            </a:extLst>
          </p:cNvPr>
          <p:cNvSpPr txBox="1"/>
          <p:nvPr/>
        </p:nvSpPr>
        <p:spPr>
          <a:xfrm>
            <a:off x="895350" y="2981325"/>
            <a:ext cx="49815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SAMI via Arc Enabled Server Demo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F8DF150-3CE7-A909-8538-A04053636D50}"/>
              </a:ext>
            </a:extLst>
          </p:cNvPr>
          <p:cNvSpPr/>
          <p:nvPr/>
        </p:nvSpPr>
        <p:spPr>
          <a:xfrm>
            <a:off x="9058275" y="1238250"/>
            <a:ext cx="2000250" cy="1343025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Iz</a:t>
            </a:r>
            <a:r>
              <a:rPr lang="en-US" dirty="0"/>
              <a:t> Do Demo?</a:t>
            </a:r>
          </a:p>
        </p:txBody>
      </p:sp>
    </p:spTree>
    <p:extLst>
      <p:ext uri="{BB962C8B-B14F-4D97-AF65-F5344CB8AC3E}">
        <p14:creationId xmlns:p14="http://schemas.microsoft.com/office/powerpoint/2010/main" val="243497000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9FFEA4-7DD4-5D32-7121-F0E03EDF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Swarm!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150E0-4F8E-1B8B-0186-CA94A3256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27" y="1270000"/>
            <a:ext cx="9629946" cy="47204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312877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AF51A4-7A4D-BF24-DA38-E52A94F399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343" y="1284270"/>
            <a:ext cx="11950502" cy="4123472"/>
          </a:xfrm>
        </p:spPr>
        <p:txBody>
          <a:bodyPr/>
          <a:lstStyle/>
          <a:p>
            <a:r>
              <a:rPr lang="en-US" sz="2400" dirty="0">
                <a:hlinkClick r:id="rId2"/>
              </a:rPr>
              <a:t>https://www.cisa.gov/news-events/cybersecurity-advisories/aa23-059a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https://thehackernews.com/2023/05/the-rising-threat-of-secrets-sprawl-and.html</a:t>
            </a:r>
            <a:endParaRPr lang="en-US" sz="3600" dirty="0">
              <a:hlinkClick r:id="rId4"/>
            </a:endParaRPr>
          </a:p>
          <a:p>
            <a:r>
              <a:rPr lang="en-US" sz="2400" dirty="0">
                <a:hlinkClick r:id="rId4"/>
              </a:rPr>
              <a:t>https://learn.microsoft.com/en-us/azure/key-vault/secrets/quick-create-powershell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https://learn.microsoft.com/en-us/azure/key-vault/general/network-security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https://learn.microsoft.com/en-us/entra/identity/managed-identities-azure-resources/overview</a:t>
            </a:r>
            <a:endParaRPr lang="en-US" sz="2400" dirty="0"/>
          </a:p>
          <a:p>
            <a:r>
              <a:rPr lang="en-US" sz="2400" dirty="0">
                <a:hlinkClick r:id="rId7"/>
              </a:rPr>
              <a:t>https://learn.microsoft.com/en-us/entra/identity/managed-identities-azure-resources/tutorial-windows-vm-access-nonaad</a:t>
            </a:r>
            <a:r>
              <a:rPr lang="en-US" sz="2400" dirty="0"/>
              <a:t> </a:t>
            </a:r>
          </a:p>
          <a:p>
            <a:r>
              <a:rPr lang="en-US" sz="2400" dirty="0">
                <a:hlinkClick r:id="rId8"/>
              </a:rPr>
              <a:t>https://learn.microsoft.com/en-us/azure/azure-arc/servers/managed-identity-authentication</a:t>
            </a:r>
            <a:endParaRPr lang="en-US" sz="2400" dirty="0"/>
          </a:p>
          <a:p>
            <a:r>
              <a:rPr lang="en-US" sz="2400" dirty="0">
                <a:hlinkClick r:id="rId9"/>
              </a:rPr>
              <a:t>https://learn.microsoft.com/en-us/powershell/module/microsoft.powershell.secretmanagement/?view=ps-modules</a:t>
            </a:r>
            <a:endParaRPr lang="en-US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BAE6CE-4121-712C-F4BE-B64F5B5E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54349460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0C3348DC-F50C-6184-745A-64FB9E64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1" y="1047999"/>
            <a:ext cx="10176758" cy="559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976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6" y="1446063"/>
            <a:ext cx="117987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100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Questions?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Andy Syrewicze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3A83D-15FC-86E3-E67D-0B27149CEBD7}"/>
              </a:ext>
            </a:extLst>
          </p:cNvPr>
          <p:cNvSpPr txBox="1"/>
          <p:nvPr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20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linkedin.com/in/</a:t>
            </a:r>
            <a:r>
              <a:rPr lang="en-US" sz="2000" b="1" spc="400" dirty="0" err="1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asyrewicze</a:t>
            </a:r>
            <a:endParaRPr lang="en-US" sz="2000" b="1" spc="400" dirty="0">
              <a:solidFill>
                <a:schemeClr val="bg1"/>
              </a:solidFill>
              <a:latin typeface="Play" panose="00000500000000000000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75455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3363958" y="233359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Please review this session</a:t>
            </a:r>
          </a:p>
        </p:txBody>
      </p:sp>
      <p:pic>
        <p:nvPicPr>
          <p:cNvPr id="6" name="Picture 5" descr="A qr code on a screen&#10;&#10;Description automatically generated">
            <a:extLst>
              <a:ext uri="{FF2B5EF4-FFF2-40B4-BE49-F238E27FC236}">
                <a16:creationId xmlns:a16="http://schemas.microsoft.com/office/drawing/2014/main" id="{8F760940-8BAB-7607-94F5-F5264399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15" y="3416968"/>
            <a:ext cx="2198170" cy="293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F2F7B2-0BB7-B3EB-566D-E9D3DD3F3F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Some BAD examples</a:t>
            </a:r>
          </a:p>
          <a:p>
            <a:r>
              <a:rPr lang="en-US" dirty="0"/>
              <a:t>Working with Key Vault and Key Vault Firewall</a:t>
            </a:r>
          </a:p>
          <a:p>
            <a:r>
              <a:rPr lang="en-US" dirty="0"/>
              <a:t>System Account Managed Identities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focus is getting secrets to and from our scripts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125DDA-3DDF-5C3F-C0C1-C1A570FD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</a:t>
            </a:r>
            <a:r>
              <a:rPr lang="en-US" dirty="0" err="1"/>
              <a:t>SessionContext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7381508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374D85E-C575-9929-0E41-8A038F311F82}"/>
              </a:ext>
            </a:extLst>
          </p:cNvPr>
          <p:cNvSpPr/>
          <p:nvPr/>
        </p:nvSpPr>
        <p:spPr>
          <a:xfrm>
            <a:off x="2171700" y="1418964"/>
            <a:ext cx="8211322" cy="150297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90FB8C-88A3-F69C-1FB7-9BA731A191EE}"/>
              </a:ext>
            </a:extLst>
          </p:cNvPr>
          <p:cNvSpPr txBox="1"/>
          <p:nvPr/>
        </p:nvSpPr>
        <p:spPr>
          <a:xfrm>
            <a:off x="2396606" y="1610043"/>
            <a:ext cx="808089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Hornet"/>
                <a:cs typeface="Hornet"/>
              </a:rPr>
              <a:t>Andy</a:t>
            </a:r>
            <a:r>
              <a:rPr sz="2400" spc="-30" dirty="0">
                <a:solidFill>
                  <a:srgbClr val="FFFFFF"/>
                </a:solidFill>
                <a:latin typeface="Hornet"/>
                <a:cs typeface="Hornet"/>
              </a:rPr>
              <a:t> </a:t>
            </a:r>
            <a:r>
              <a:rPr sz="2400" dirty="0">
                <a:solidFill>
                  <a:srgbClr val="FFFFFF"/>
                </a:solidFill>
                <a:latin typeface="Hornet"/>
                <a:cs typeface="Hornet"/>
              </a:rPr>
              <a:t>has</a:t>
            </a:r>
            <a:r>
              <a:rPr sz="2400" spc="-20" dirty="0">
                <a:solidFill>
                  <a:srgbClr val="FFFFFF"/>
                </a:solidFill>
                <a:latin typeface="Hornet"/>
                <a:cs typeface="Hornet"/>
              </a:rPr>
              <a:t> </a:t>
            </a:r>
            <a:r>
              <a:rPr sz="2400" dirty="0">
                <a:solidFill>
                  <a:srgbClr val="FFFFFF"/>
                </a:solidFill>
                <a:latin typeface="Hornet"/>
                <a:cs typeface="Hornet"/>
              </a:rPr>
              <a:t>been</a:t>
            </a:r>
            <a:r>
              <a:rPr sz="2400" spc="-20" dirty="0">
                <a:solidFill>
                  <a:srgbClr val="FFFFFF"/>
                </a:solidFill>
                <a:latin typeface="Hornet"/>
                <a:cs typeface="Hornet"/>
              </a:rPr>
              <a:t> </a:t>
            </a:r>
            <a:r>
              <a:rPr sz="2400" dirty="0">
                <a:solidFill>
                  <a:srgbClr val="FFFFFF"/>
                </a:solidFill>
                <a:latin typeface="Hornet"/>
                <a:cs typeface="Hornet"/>
              </a:rPr>
              <a:t>in</a:t>
            </a:r>
            <a:r>
              <a:rPr sz="2400" spc="-20" dirty="0">
                <a:solidFill>
                  <a:srgbClr val="FFFFFF"/>
                </a:solidFill>
                <a:latin typeface="Hornet"/>
                <a:cs typeface="Hornet"/>
              </a:rPr>
              <a:t> </a:t>
            </a:r>
            <a:r>
              <a:rPr sz="2400" dirty="0">
                <a:solidFill>
                  <a:srgbClr val="FFFFFF"/>
                </a:solidFill>
                <a:latin typeface="Hornet"/>
                <a:cs typeface="Horne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Hornet"/>
                <a:cs typeface="Hornet"/>
              </a:rPr>
              <a:t> </a:t>
            </a:r>
            <a:r>
              <a:rPr sz="2400" dirty="0">
                <a:solidFill>
                  <a:srgbClr val="FFFFFF"/>
                </a:solidFill>
                <a:latin typeface="Hornet"/>
                <a:cs typeface="Hornet"/>
              </a:rPr>
              <a:t>IT</a:t>
            </a:r>
            <a:r>
              <a:rPr sz="2400" spc="-20" dirty="0">
                <a:solidFill>
                  <a:srgbClr val="FFFFFF"/>
                </a:solidFill>
                <a:latin typeface="Hornet"/>
                <a:cs typeface="Hornet"/>
              </a:rPr>
              <a:t> </a:t>
            </a:r>
            <a:r>
              <a:rPr sz="2400" dirty="0">
                <a:solidFill>
                  <a:srgbClr val="FFFFFF"/>
                </a:solidFill>
                <a:latin typeface="Hornet"/>
                <a:cs typeface="Hornet"/>
              </a:rPr>
              <a:t>Industry</a:t>
            </a:r>
            <a:r>
              <a:rPr sz="2400" spc="-20" dirty="0">
                <a:solidFill>
                  <a:srgbClr val="FFFFFF"/>
                </a:solidFill>
                <a:latin typeface="Hornet"/>
                <a:cs typeface="Hornet"/>
              </a:rPr>
              <a:t> </a:t>
            </a:r>
            <a:r>
              <a:rPr sz="2400" dirty="0">
                <a:solidFill>
                  <a:srgbClr val="FFFFFF"/>
                </a:solidFill>
                <a:latin typeface="Hornet"/>
                <a:cs typeface="Hornet"/>
              </a:rPr>
              <a:t>for</a:t>
            </a:r>
            <a:r>
              <a:rPr sz="2400" spc="-20" dirty="0">
                <a:solidFill>
                  <a:srgbClr val="FFFFFF"/>
                </a:solidFill>
                <a:latin typeface="Hornet"/>
                <a:cs typeface="Hornet"/>
              </a:rPr>
              <a:t> </a:t>
            </a:r>
            <a:r>
              <a:rPr lang="en-US" sz="2400" spc="-10" dirty="0">
                <a:solidFill>
                  <a:srgbClr val="FFFFFF"/>
                </a:solidFill>
                <a:latin typeface="Hornet"/>
                <a:cs typeface="Hornet"/>
              </a:rPr>
              <a:t>more than</a:t>
            </a:r>
            <a:endParaRPr sz="2400" dirty="0">
              <a:latin typeface="Hornet"/>
              <a:cs typeface="Hornet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Hornet"/>
                <a:cs typeface="Hornet"/>
              </a:rPr>
              <a:t>20</a:t>
            </a:r>
            <a:r>
              <a:rPr sz="2400" spc="-30" dirty="0">
                <a:solidFill>
                  <a:srgbClr val="FFFFFF"/>
                </a:solidFill>
                <a:latin typeface="Hornet"/>
                <a:cs typeface="Hornet"/>
              </a:rPr>
              <a:t> </a:t>
            </a:r>
            <a:r>
              <a:rPr sz="2400" dirty="0">
                <a:solidFill>
                  <a:srgbClr val="FFFFFF"/>
                </a:solidFill>
                <a:latin typeface="Hornet"/>
                <a:cs typeface="Hornet"/>
              </a:rPr>
              <a:t>years,</a:t>
            </a:r>
            <a:r>
              <a:rPr sz="2400" spc="-30" dirty="0">
                <a:solidFill>
                  <a:srgbClr val="FFFFFF"/>
                </a:solidFill>
                <a:latin typeface="Hornet"/>
                <a:cs typeface="Hornet"/>
              </a:rPr>
              <a:t> </a:t>
            </a:r>
            <a:r>
              <a:rPr sz="2400" dirty="0">
                <a:solidFill>
                  <a:srgbClr val="FFFFFF"/>
                </a:solidFill>
                <a:latin typeface="Hornet"/>
                <a:cs typeface="Hornet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Hornet"/>
                <a:cs typeface="Hornet"/>
              </a:rPr>
              <a:t> </a:t>
            </a:r>
            <a:r>
              <a:rPr sz="2400" dirty="0">
                <a:solidFill>
                  <a:srgbClr val="FFFFFF"/>
                </a:solidFill>
                <a:latin typeface="Hornet"/>
                <a:cs typeface="Hornet"/>
              </a:rPr>
              <a:t>a</a:t>
            </a:r>
            <a:r>
              <a:rPr sz="2400" spc="-30" dirty="0">
                <a:solidFill>
                  <a:srgbClr val="FFFFFF"/>
                </a:solidFill>
                <a:latin typeface="Hornet"/>
                <a:cs typeface="Hornet"/>
              </a:rPr>
              <a:t> </a:t>
            </a:r>
            <a:r>
              <a:rPr sz="2400" dirty="0">
                <a:solidFill>
                  <a:srgbClr val="FFFFFF"/>
                </a:solidFill>
                <a:latin typeface="Hornet"/>
                <a:cs typeface="Hornet"/>
              </a:rPr>
              <a:t>Microsoft</a:t>
            </a:r>
            <a:r>
              <a:rPr sz="2400" spc="-25" dirty="0">
                <a:solidFill>
                  <a:srgbClr val="FFFFFF"/>
                </a:solidFill>
                <a:latin typeface="Hornet"/>
                <a:cs typeface="Hornet"/>
              </a:rPr>
              <a:t> </a:t>
            </a:r>
            <a:r>
              <a:rPr lang="en-US" sz="2400" spc="-25" dirty="0">
                <a:solidFill>
                  <a:srgbClr val="FFFFFF"/>
                </a:solidFill>
                <a:latin typeface="Hornet"/>
                <a:cs typeface="Hornet"/>
              </a:rPr>
              <a:t>Cloud and Datacenter Management </a:t>
            </a:r>
            <a:r>
              <a:rPr sz="2400" spc="-50" dirty="0">
                <a:solidFill>
                  <a:srgbClr val="FFFFFF"/>
                </a:solidFill>
                <a:latin typeface="Hornet"/>
                <a:cs typeface="Hornet"/>
              </a:rPr>
              <a:t>MVP,</a:t>
            </a:r>
            <a:r>
              <a:rPr sz="2400" spc="-30" dirty="0">
                <a:solidFill>
                  <a:srgbClr val="FFFFFF"/>
                </a:solidFill>
                <a:latin typeface="Hornet"/>
                <a:cs typeface="Hornet"/>
              </a:rPr>
              <a:t> </a:t>
            </a:r>
            <a:r>
              <a:rPr sz="2400" dirty="0">
                <a:solidFill>
                  <a:srgbClr val="FFFFFF"/>
                </a:solidFill>
                <a:latin typeface="Hornet"/>
                <a:cs typeface="Hornet"/>
              </a:rPr>
              <a:t>and</a:t>
            </a:r>
            <a:r>
              <a:rPr sz="2400" spc="-25" dirty="0">
                <a:solidFill>
                  <a:srgbClr val="FFFFFF"/>
                </a:solidFill>
                <a:latin typeface="Hornet"/>
                <a:cs typeface="Horne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Hornet"/>
                <a:cs typeface="Hornet"/>
              </a:rPr>
              <a:t>currently </a:t>
            </a:r>
            <a:r>
              <a:rPr sz="2400" dirty="0">
                <a:solidFill>
                  <a:srgbClr val="FFFFFF"/>
                </a:solidFill>
                <a:latin typeface="Hornet"/>
                <a:cs typeface="Hornet"/>
              </a:rPr>
              <a:t>a</a:t>
            </a:r>
            <a:r>
              <a:rPr sz="2400" spc="-60" dirty="0">
                <a:solidFill>
                  <a:srgbClr val="FFFFFF"/>
                </a:solidFill>
                <a:latin typeface="Hornet"/>
                <a:cs typeface="Hornet"/>
              </a:rPr>
              <a:t> </a:t>
            </a:r>
            <a:r>
              <a:rPr lang="en-US" sz="2400" spc="-10" dirty="0">
                <a:solidFill>
                  <a:srgbClr val="FFFFFF"/>
                </a:solidFill>
                <a:latin typeface="Hornet"/>
                <a:cs typeface="Hornet"/>
              </a:rPr>
              <a:t>Security Evangelist for </a:t>
            </a:r>
            <a:r>
              <a:rPr lang="en-US" sz="2400" spc="-10" dirty="0" err="1">
                <a:solidFill>
                  <a:srgbClr val="FFFFFF"/>
                </a:solidFill>
                <a:latin typeface="Hornet"/>
                <a:cs typeface="Hornet"/>
              </a:rPr>
              <a:t>Hornetsecurity</a:t>
            </a:r>
            <a:r>
              <a:rPr sz="2400" spc="-10" dirty="0">
                <a:solidFill>
                  <a:srgbClr val="FFFFFF"/>
                </a:solidFill>
                <a:latin typeface="Hornet"/>
                <a:cs typeface="Hornet"/>
              </a:rPr>
              <a:t>.</a:t>
            </a:r>
            <a:endParaRPr sz="2400" dirty="0">
              <a:latin typeface="Hornet"/>
              <a:cs typeface="Hornet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499D4657-17E0-E282-CCB6-8B0AAEC697F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0" y="3514724"/>
            <a:ext cx="2667772" cy="3343275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2A9D1585-CFF3-5170-A4EC-37799FF44858}"/>
              </a:ext>
            </a:extLst>
          </p:cNvPr>
          <p:cNvSpPr txBox="1"/>
          <p:nvPr/>
        </p:nvSpPr>
        <p:spPr>
          <a:xfrm>
            <a:off x="2396606" y="3514724"/>
            <a:ext cx="5131835" cy="15029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1837689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Hornet"/>
                <a:cs typeface="Hornet"/>
              </a:rPr>
              <a:t>Andy</a:t>
            </a:r>
            <a:r>
              <a:rPr sz="2400" spc="-5" dirty="0">
                <a:solidFill>
                  <a:srgbClr val="FFFFFF"/>
                </a:solidFill>
                <a:latin typeface="Hornet"/>
                <a:cs typeface="Horne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Hornet"/>
                <a:cs typeface="Hornet"/>
              </a:rPr>
              <a:t>Syrewicze </a:t>
            </a:r>
            <a:endParaRPr lang="en-US" sz="2400" spc="-10" dirty="0">
              <a:solidFill>
                <a:srgbClr val="FFFFFF"/>
              </a:solidFill>
              <a:latin typeface="Hornet"/>
              <a:cs typeface="Hornet"/>
            </a:endParaRPr>
          </a:p>
          <a:p>
            <a:pPr marL="12700" marR="1837689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>
                <a:solidFill>
                  <a:srgbClr val="FFFFFF"/>
                </a:solidFill>
                <a:latin typeface="Hornet"/>
                <a:cs typeface="Hornet"/>
              </a:rPr>
              <a:t>Security</a:t>
            </a:r>
            <a:r>
              <a:rPr sz="2400" spc="-105" dirty="0">
                <a:solidFill>
                  <a:srgbClr val="FFFFFF"/>
                </a:solidFill>
                <a:latin typeface="Hornet"/>
                <a:cs typeface="Horne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Hornet"/>
                <a:cs typeface="Hornet"/>
              </a:rPr>
              <a:t>Evangelist</a:t>
            </a:r>
            <a:endParaRPr sz="2400" dirty="0">
              <a:latin typeface="Hornet"/>
              <a:cs typeface="Hornet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Hornet"/>
                <a:cs typeface="Hornet"/>
              </a:rPr>
              <a:t>Microsoft</a:t>
            </a:r>
            <a:r>
              <a:rPr sz="2400" spc="-45" dirty="0">
                <a:solidFill>
                  <a:srgbClr val="FFFFFF"/>
                </a:solidFill>
                <a:latin typeface="Hornet"/>
                <a:cs typeface="Hornet"/>
              </a:rPr>
              <a:t> </a:t>
            </a:r>
            <a:r>
              <a:rPr lang="en-US" sz="2400" spc="-45" dirty="0">
                <a:solidFill>
                  <a:srgbClr val="FFFFFF"/>
                </a:solidFill>
                <a:latin typeface="Hornet"/>
                <a:cs typeface="Hornet"/>
              </a:rPr>
              <a:t>CDM </a:t>
            </a:r>
            <a:r>
              <a:rPr sz="2400" dirty="0">
                <a:solidFill>
                  <a:srgbClr val="FFFFFF"/>
                </a:solidFill>
                <a:latin typeface="Hornet"/>
                <a:cs typeface="Hornet"/>
              </a:rPr>
              <a:t>MVP</a:t>
            </a:r>
            <a:endParaRPr lang="en-US" sz="2400" spc="-25" dirty="0">
              <a:solidFill>
                <a:srgbClr val="FFFFFF"/>
              </a:solidFill>
              <a:latin typeface="Hornet"/>
              <a:cs typeface="Hornet"/>
            </a:endParaRPr>
          </a:p>
          <a:p>
            <a:pPr marL="12700" marR="5080">
              <a:lnSpc>
                <a:spcPct val="100000"/>
              </a:lnSpc>
            </a:pPr>
            <a:r>
              <a:rPr lang="en-US" sz="2400" spc="-25" dirty="0">
                <a:solidFill>
                  <a:srgbClr val="FFFFFF"/>
                </a:solidFill>
                <a:latin typeface="Hornet"/>
                <a:cs typeface="Hornet"/>
              </a:rPr>
              <a:t>LinkedIn – </a:t>
            </a:r>
            <a:r>
              <a:rPr lang="en-US" sz="2400" spc="-25" dirty="0" err="1">
                <a:solidFill>
                  <a:srgbClr val="FFFFFF"/>
                </a:solidFill>
                <a:latin typeface="Hornet"/>
                <a:cs typeface="Hornet"/>
              </a:rPr>
              <a:t>linkedin.com</a:t>
            </a:r>
            <a:r>
              <a:rPr lang="en-US" sz="2400" spc="-25" dirty="0">
                <a:solidFill>
                  <a:srgbClr val="FFFFFF"/>
                </a:solidFill>
                <a:latin typeface="Hornet"/>
                <a:cs typeface="Hornet"/>
              </a:rPr>
              <a:t>/in/</a:t>
            </a:r>
            <a:r>
              <a:rPr lang="en-US" sz="2400" spc="-25" dirty="0" err="1">
                <a:solidFill>
                  <a:srgbClr val="FFFFFF"/>
                </a:solidFill>
                <a:latin typeface="Hornet"/>
                <a:cs typeface="Hornet"/>
              </a:rPr>
              <a:t>asyrewicze</a:t>
            </a:r>
            <a:endParaRPr sz="2400" dirty="0">
              <a:solidFill>
                <a:schemeClr val="bg1"/>
              </a:solidFill>
              <a:latin typeface="Hornet"/>
              <a:cs typeface="Horne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1A8B2-14AC-2C86-F3B4-331840D0B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281" y="5267007"/>
            <a:ext cx="1493188" cy="608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995405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E8E98E-737D-FDCF-7208-ECC83C41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964"/>
            <a:ext cx="12192000" cy="3924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5B2821-9FA3-0E95-0E77-D0B026270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982" y="158810"/>
            <a:ext cx="8143337" cy="1325563"/>
          </a:xfrm>
        </p:spPr>
        <p:txBody>
          <a:bodyPr/>
          <a:lstStyle/>
          <a:p>
            <a:r>
              <a:rPr lang="en-US" dirty="0"/>
              <a:t>What’s Wrong Here?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795AA3-4426-FF91-6813-97307A43A020}"/>
              </a:ext>
            </a:extLst>
          </p:cNvPr>
          <p:cNvSpPr/>
          <p:nvPr/>
        </p:nvSpPr>
        <p:spPr>
          <a:xfrm>
            <a:off x="-85725" y="1714500"/>
            <a:ext cx="4848225" cy="40005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02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7598-1905-41C7-6FF8-08F8BF688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982" y="158810"/>
            <a:ext cx="8143337" cy="1325563"/>
          </a:xfrm>
        </p:spPr>
        <p:txBody>
          <a:bodyPr/>
          <a:lstStyle/>
          <a:p>
            <a:r>
              <a:rPr lang="en-US" dirty="0"/>
              <a:t>Or this one?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56A4F2-4C7E-D068-CB88-8DDCDE99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131"/>
            <a:ext cx="12192000" cy="43697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D6BB094-1A38-92CF-EA89-BCFE6731FC08}"/>
              </a:ext>
            </a:extLst>
          </p:cNvPr>
          <p:cNvSpPr/>
          <p:nvPr/>
        </p:nvSpPr>
        <p:spPr>
          <a:xfrm>
            <a:off x="5048250" y="1762125"/>
            <a:ext cx="4848225" cy="40005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CAC96F-9C8B-55A7-391A-E05FE2BF209C}"/>
              </a:ext>
            </a:extLst>
          </p:cNvPr>
          <p:cNvSpPr/>
          <p:nvPr/>
        </p:nvSpPr>
        <p:spPr>
          <a:xfrm>
            <a:off x="5048249" y="3149070"/>
            <a:ext cx="4848225" cy="40005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3C5CC1-7CA0-7562-0D61-CDF9B413F324}"/>
              </a:ext>
            </a:extLst>
          </p:cNvPr>
          <p:cNvSpPr/>
          <p:nvPr/>
        </p:nvSpPr>
        <p:spPr>
          <a:xfrm>
            <a:off x="4962525" y="4905375"/>
            <a:ext cx="4848225" cy="40005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EE975AFA-2F91-78E4-0F0A-A07CE3A243FB}"/>
              </a:ext>
            </a:extLst>
          </p:cNvPr>
          <p:cNvSpPr/>
          <p:nvPr/>
        </p:nvSpPr>
        <p:spPr>
          <a:xfrm>
            <a:off x="10220534" y="2038350"/>
            <a:ext cx="647281" cy="885825"/>
          </a:xfrm>
          <a:prstGeom prst="up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66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B5B2821-9FA3-0E95-0E77-D0B026270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982" y="158810"/>
            <a:ext cx="8143337" cy="1325563"/>
          </a:xfrm>
        </p:spPr>
        <p:txBody>
          <a:bodyPr/>
          <a:lstStyle/>
          <a:p>
            <a:r>
              <a:rPr lang="en-US" dirty="0"/>
              <a:t>How about this one?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F2F33-1C94-3C10-A4DC-B459296B4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5428"/>
            <a:ext cx="12192000" cy="344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B63DDC-7638-4D21-87B1-AFA03A18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025" y="2947254"/>
            <a:ext cx="8335129" cy="4233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03CD67C-77F7-5874-2901-4DCAD613996B}"/>
              </a:ext>
            </a:extLst>
          </p:cNvPr>
          <p:cNvSpPr/>
          <p:nvPr/>
        </p:nvSpPr>
        <p:spPr>
          <a:xfrm>
            <a:off x="3058212" y="1954897"/>
            <a:ext cx="6238876" cy="40005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23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D0BF35-9806-5EB0-4996-35059B5A20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35477"/>
          <a:stretch/>
        </p:blipFill>
        <p:spPr>
          <a:xfrm>
            <a:off x="0" y="158091"/>
            <a:ext cx="12192000" cy="6772423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C20666-94E0-4F2B-AE5E-D68E5E416389}"/>
              </a:ext>
            </a:extLst>
          </p:cNvPr>
          <p:cNvSpPr/>
          <p:nvPr/>
        </p:nvSpPr>
        <p:spPr>
          <a:xfrm>
            <a:off x="1266825" y="1819275"/>
            <a:ext cx="9705975" cy="221932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EEB84F-34C4-EE22-B746-0F20B243E9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Attackers will take advantage of haphazardly stored passwords</a:t>
            </a:r>
          </a:p>
          <a:p>
            <a:r>
              <a:rPr lang="en-US" dirty="0"/>
              <a:t>Password files can be broken</a:t>
            </a:r>
          </a:p>
          <a:p>
            <a:r>
              <a:rPr lang="en-US" dirty="0"/>
              <a:t>Password prompting can go against zero-trust computing and principal of least privilege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2CF452-12BA-7D3C-10AE-172A7B20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28243E-925C-10D5-34E9-3EA2AAEF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69" y="1370420"/>
            <a:ext cx="5992061" cy="3419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B29A43-F273-78EB-8F37-2AB9725C2EBC}"/>
              </a:ext>
            </a:extLst>
          </p:cNvPr>
          <p:cNvSpPr txBox="1"/>
          <p:nvPr/>
        </p:nvSpPr>
        <p:spPr>
          <a:xfrm>
            <a:off x="436471" y="905187"/>
            <a:ext cx="683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https://www.cisa.gov/news-events/cybersecurity-advisories/aa23-059a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A48549-B51D-963A-0BF3-E718A4C97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572" y="4790372"/>
            <a:ext cx="7201905" cy="16956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D5F185-62EA-AB19-B866-B4D27E4861C1}"/>
              </a:ext>
            </a:extLst>
          </p:cNvPr>
          <p:cNvSpPr txBox="1"/>
          <p:nvPr/>
        </p:nvSpPr>
        <p:spPr>
          <a:xfrm>
            <a:off x="4267200" y="6459795"/>
            <a:ext cx="783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https://thehackernews.com/2023/05/the-rising-threat-of-secrets-sprawl-and.html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6806A-FA14-CC74-FB46-F3E950FBE547}"/>
              </a:ext>
            </a:extLst>
          </p:cNvPr>
          <p:cNvCxnSpPr/>
          <p:nvPr/>
        </p:nvCxnSpPr>
        <p:spPr>
          <a:xfrm>
            <a:off x="1543050" y="4457700"/>
            <a:ext cx="455295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384622-05CD-20CC-6919-51340DEE2DCA}"/>
              </a:ext>
            </a:extLst>
          </p:cNvPr>
          <p:cNvCxnSpPr>
            <a:cxnSpLocks/>
          </p:cNvCxnSpPr>
          <p:nvPr/>
        </p:nvCxnSpPr>
        <p:spPr>
          <a:xfrm>
            <a:off x="1181100" y="4695825"/>
            <a:ext cx="245745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D2E2DB-1A36-3643-6D42-8F45D5F485E4}"/>
              </a:ext>
            </a:extLst>
          </p:cNvPr>
          <p:cNvCxnSpPr/>
          <p:nvPr/>
        </p:nvCxnSpPr>
        <p:spPr>
          <a:xfrm>
            <a:off x="7313223" y="5095875"/>
            <a:ext cx="455295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93BF69-3999-0D5E-A380-97AEC6E07E3A}"/>
              </a:ext>
            </a:extLst>
          </p:cNvPr>
          <p:cNvCxnSpPr>
            <a:cxnSpLocks/>
          </p:cNvCxnSpPr>
          <p:nvPr/>
        </p:nvCxnSpPr>
        <p:spPr>
          <a:xfrm>
            <a:off x="4895850" y="5362575"/>
            <a:ext cx="273367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810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build="p"/>
      <p:bldP spid="10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D00FA1-0263-0698-5984-811EE7854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4"/>
            <a:ext cx="9903723" cy="43668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Secrets need to be: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2FEE7F-0C61-BB8E-74A4-3A70BB4B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10B83C1-5704-AED5-517B-8CC51E003F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6710372"/>
              </p:ext>
            </p:extLst>
          </p:nvPr>
        </p:nvGraphicFramePr>
        <p:xfrm>
          <a:off x="338138" y="2247900"/>
          <a:ext cx="11515724" cy="3216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942933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4655</TotalTime>
  <Words>435</Words>
  <Application>Microsoft Office PowerPoint</Application>
  <PresentationFormat>Widescreen</PresentationFormat>
  <Paragraphs>70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Hornet</vt:lpstr>
      <vt:lpstr>Play</vt:lpstr>
      <vt:lpstr>Play </vt:lpstr>
      <vt:lpstr>Space Grotesk</vt:lpstr>
      <vt:lpstr>Office Theme</vt:lpstr>
      <vt:lpstr>PowerPoint Presentation</vt:lpstr>
      <vt:lpstr>PowerPoint Presentation</vt:lpstr>
      <vt:lpstr>Get-SessionContext!</vt:lpstr>
      <vt:lpstr>PowerPoint Presentation</vt:lpstr>
      <vt:lpstr>What’s Wrong Here?</vt:lpstr>
      <vt:lpstr>Or this one?</vt:lpstr>
      <vt:lpstr>How about this one?</vt:lpstr>
      <vt:lpstr>The Problem</vt:lpstr>
      <vt:lpstr>What do we Need?</vt:lpstr>
      <vt:lpstr>Azure Key Vault</vt:lpstr>
      <vt:lpstr>PowerPoint Presentation</vt:lpstr>
      <vt:lpstr>So that’s cool and all…. But we’ve accidentally created another problem…</vt:lpstr>
      <vt:lpstr>PowerPoint Presentation</vt:lpstr>
      <vt:lpstr>PowerPoint Presentation</vt:lpstr>
      <vt:lpstr>Key Vault Access with Managed Identity</vt:lpstr>
      <vt:lpstr>Managed Identity Types</vt:lpstr>
      <vt:lpstr>PowerPoint Presentation</vt:lpstr>
      <vt:lpstr>Security Swarm!</vt:lpstr>
      <vt:lpstr>Resources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Andy Syrewicze</cp:lastModifiedBy>
  <cp:revision>48</cp:revision>
  <dcterms:created xsi:type="dcterms:W3CDTF">2022-12-09T06:31:24Z</dcterms:created>
  <dcterms:modified xsi:type="dcterms:W3CDTF">2024-04-10T20:30:58Z</dcterms:modified>
  <cp:category/>
</cp:coreProperties>
</file>